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9" r:id="rId3"/>
    <p:sldId id="265" r:id="rId4"/>
    <p:sldId id="260" r:id="rId5"/>
    <p:sldId id="262" r:id="rId6"/>
    <p:sldId id="261" r:id="rId7"/>
    <p:sldId id="263" r:id="rId8"/>
    <p:sldId id="264" r:id="rId9"/>
    <p:sldId id="266" r:id="rId10"/>
    <p:sldId id="268" r:id="rId11"/>
    <p:sldId id="267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58" r:id="rId23"/>
    <p:sldId id="286" r:id="rId24"/>
    <p:sldId id="282" r:id="rId25"/>
    <p:sldId id="279" r:id="rId26"/>
    <p:sldId id="280" r:id="rId27"/>
    <p:sldId id="283" r:id="rId28"/>
    <p:sldId id="284" r:id="rId29"/>
    <p:sldId id="290" r:id="rId30"/>
    <p:sldId id="285" r:id="rId31"/>
    <p:sldId id="287" r:id="rId32"/>
    <p:sldId id="288" r:id="rId33"/>
    <p:sldId id="289" r:id="rId34"/>
    <p:sldId id="291" r:id="rId35"/>
    <p:sldId id="292" r:id="rId36"/>
    <p:sldId id="293" r:id="rId37"/>
    <p:sldId id="295" r:id="rId38"/>
  </p:sldIdLst>
  <p:sldSz cx="9144000" cy="5143500" type="screen16x9"/>
  <p:notesSz cx="6858000" cy="9144000"/>
  <p:embeddedFontLst>
    <p:embeddedFont>
      <p:font typeface="Maven Pro" panose="020B0604020202020204" charset="0"/>
      <p:regular r:id="rId40"/>
      <p:bold r:id="rId41"/>
    </p:embeddedFont>
    <p:embeddedFont>
      <p:font typeface="Nunito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  <a:srgbClr val="59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5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Umbelino" userId="c9863bd135c5d684" providerId="LiveId" clId="{17D64B54-77BA-45C9-9A99-B8EA307F5656}"/>
    <pc:docChg chg="undo custSel addSld delSld modSld sldOrd modMainMaster">
      <pc:chgData name="Bruno Umbelino" userId="c9863bd135c5d684" providerId="LiveId" clId="{17D64B54-77BA-45C9-9A99-B8EA307F5656}" dt="2025-02-19T13:16:43.286" v="4652" actId="1076"/>
      <pc:docMkLst>
        <pc:docMk/>
      </pc:docMkLst>
      <pc:sldChg chg="setBg">
        <pc:chgData name="Bruno Umbelino" userId="c9863bd135c5d684" providerId="LiveId" clId="{17D64B54-77BA-45C9-9A99-B8EA307F5656}" dt="2025-02-18T23:09:45.781" v="253"/>
        <pc:sldMkLst>
          <pc:docMk/>
          <pc:sldMk cId="0" sldId="256"/>
        </pc:sldMkLst>
      </pc:sldChg>
      <pc:sldChg chg="ord setBg">
        <pc:chgData name="Bruno Umbelino" userId="c9863bd135c5d684" providerId="LiveId" clId="{17D64B54-77BA-45C9-9A99-B8EA307F5656}" dt="2025-02-19T12:03:25.674" v="4215"/>
        <pc:sldMkLst>
          <pc:docMk/>
          <pc:sldMk cId="0" sldId="258"/>
        </pc:sldMkLst>
      </pc:sldChg>
      <pc:sldChg chg="addSp delSp modSp new mod setBg modClrScheme chgLayout">
        <pc:chgData name="Bruno Umbelino" userId="c9863bd135c5d684" providerId="LiveId" clId="{17D64B54-77BA-45C9-9A99-B8EA307F5656}" dt="2025-02-18T23:20:36.911" v="1268" actId="6549"/>
        <pc:sldMkLst>
          <pc:docMk/>
          <pc:sldMk cId="628703926" sldId="259"/>
        </pc:sldMkLst>
        <pc:spChg chg="del mod ord">
          <ac:chgData name="Bruno Umbelino" userId="c9863bd135c5d684" providerId="LiveId" clId="{17D64B54-77BA-45C9-9A99-B8EA307F5656}" dt="2025-02-18T22:04:39.437" v="3" actId="700"/>
          <ac:spMkLst>
            <pc:docMk/>
            <pc:sldMk cId="628703926" sldId="259"/>
            <ac:spMk id="2" creationId="{30AE620B-8523-4FCF-8434-BB91E30C929A}"/>
          </ac:spMkLst>
        </pc:spChg>
        <pc:spChg chg="add mod ord">
          <ac:chgData name="Bruno Umbelino" userId="c9863bd135c5d684" providerId="LiveId" clId="{17D64B54-77BA-45C9-9A99-B8EA307F5656}" dt="2025-02-18T23:09:31.596" v="251" actId="207"/>
          <ac:spMkLst>
            <pc:docMk/>
            <pc:sldMk cId="628703926" sldId="259"/>
            <ac:spMk id="3" creationId="{9234C8E1-0E2E-441E-B39B-063A69E5DCC5}"/>
          </ac:spMkLst>
        </pc:spChg>
        <pc:spChg chg="add mod ord">
          <ac:chgData name="Bruno Umbelino" userId="c9863bd135c5d684" providerId="LiveId" clId="{17D64B54-77BA-45C9-9A99-B8EA307F5656}" dt="2025-02-18T23:20:36.911" v="1268" actId="6549"/>
          <ac:spMkLst>
            <pc:docMk/>
            <pc:sldMk cId="628703926" sldId="259"/>
            <ac:spMk id="4" creationId="{427044CD-94F7-4FC9-A6AD-435A95D7C79C}"/>
          </ac:spMkLst>
        </pc:spChg>
      </pc:sldChg>
      <pc:sldChg chg="new del">
        <pc:chgData name="Bruno Umbelino" userId="c9863bd135c5d684" providerId="LiveId" clId="{17D64B54-77BA-45C9-9A99-B8EA307F5656}" dt="2025-02-18T22:04:40.905" v="4" actId="47"/>
        <pc:sldMkLst>
          <pc:docMk/>
          <pc:sldMk cId="3484107214" sldId="260"/>
        </pc:sldMkLst>
      </pc:sldChg>
      <pc:sldChg chg="addSp delSp modSp new mod setBg modClrScheme chgLayout">
        <pc:chgData name="Bruno Umbelino" userId="c9863bd135c5d684" providerId="LiveId" clId="{17D64B54-77BA-45C9-9A99-B8EA307F5656}" dt="2025-02-18T23:27:39.587" v="1409" actId="6549"/>
        <pc:sldMkLst>
          <pc:docMk/>
          <pc:sldMk cId="3767646501" sldId="260"/>
        </pc:sldMkLst>
        <pc:spChg chg="del mod ord">
          <ac:chgData name="Bruno Umbelino" userId="c9863bd135c5d684" providerId="LiveId" clId="{17D64B54-77BA-45C9-9A99-B8EA307F5656}" dt="2025-02-18T23:03:11.179" v="173" actId="700"/>
          <ac:spMkLst>
            <pc:docMk/>
            <pc:sldMk cId="3767646501" sldId="260"/>
            <ac:spMk id="2" creationId="{9146DD4F-4C7A-44D3-BF8E-D10758EE4FE4}"/>
          </ac:spMkLst>
        </pc:spChg>
        <pc:spChg chg="del mod ord">
          <ac:chgData name="Bruno Umbelino" userId="c9863bd135c5d684" providerId="LiveId" clId="{17D64B54-77BA-45C9-9A99-B8EA307F5656}" dt="2025-02-18T23:03:11.179" v="173" actId="700"/>
          <ac:spMkLst>
            <pc:docMk/>
            <pc:sldMk cId="3767646501" sldId="260"/>
            <ac:spMk id="3" creationId="{ABA3E2FB-CA31-43C1-A598-4AFBE8F65850}"/>
          </ac:spMkLst>
        </pc:spChg>
        <pc:spChg chg="add del mod ord">
          <ac:chgData name="Bruno Umbelino" userId="c9863bd135c5d684" providerId="LiveId" clId="{17D64B54-77BA-45C9-9A99-B8EA307F5656}" dt="2025-02-18T23:03:15.475" v="174" actId="700"/>
          <ac:spMkLst>
            <pc:docMk/>
            <pc:sldMk cId="3767646501" sldId="260"/>
            <ac:spMk id="4" creationId="{93F9A0B3-58A1-408A-AF23-5F3DAB349315}"/>
          </ac:spMkLst>
        </pc:spChg>
        <pc:spChg chg="add del mod ord">
          <ac:chgData name="Bruno Umbelino" userId="c9863bd135c5d684" providerId="LiveId" clId="{17D64B54-77BA-45C9-9A99-B8EA307F5656}" dt="2025-02-18T23:03:15.475" v="174" actId="700"/>
          <ac:spMkLst>
            <pc:docMk/>
            <pc:sldMk cId="3767646501" sldId="260"/>
            <ac:spMk id="5" creationId="{9EB395BF-F305-48E9-B344-F8AFF335B473}"/>
          </ac:spMkLst>
        </pc:spChg>
        <pc:spChg chg="add del mod ord">
          <ac:chgData name="Bruno Umbelino" userId="c9863bd135c5d684" providerId="LiveId" clId="{17D64B54-77BA-45C9-9A99-B8EA307F5656}" dt="2025-02-18T23:03:15.475" v="174" actId="700"/>
          <ac:spMkLst>
            <pc:docMk/>
            <pc:sldMk cId="3767646501" sldId="260"/>
            <ac:spMk id="6" creationId="{9863B41E-3EB7-4EBC-BCAA-52039C7A660E}"/>
          </ac:spMkLst>
        </pc:spChg>
        <pc:spChg chg="add del mod ord">
          <ac:chgData name="Bruno Umbelino" userId="c9863bd135c5d684" providerId="LiveId" clId="{17D64B54-77BA-45C9-9A99-B8EA307F5656}" dt="2025-02-18T23:03:17.615" v="175" actId="478"/>
          <ac:spMkLst>
            <pc:docMk/>
            <pc:sldMk cId="3767646501" sldId="260"/>
            <ac:spMk id="7" creationId="{E860E0AF-BDE7-4F57-ADDF-B432E0CF00DC}"/>
          </ac:spMkLst>
        </pc:spChg>
        <pc:spChg chg="add del mod ord">
          <ac:chgData name="Bruno Umbelino" userId="c9863bd135c5d684" providerId="LiveId" clId="{17D64B54-77BA-45C9-9A99-B8EA307F5656}" dt="2025-02-18T23:03:19.506" v="176" actId="478"/>
          <ac:spMkLst>
            <pc:docMk/>
            <pc:sldMk cId="3767646501" sldId="260"/>
            <ac:spMk id="8" creationId="{8CD4B354-3CE0-4BD4-A12C-B2B93A604CF5}"/>
          </ac:spMkLst>
        </pc:spChg>
        <pc:spChg chg="add mod">
          <ac:chgData name="Bruno Umbelino" userId="c9863bd135c5d684" providerId="LiveId" clId="{17D64B54-77BA-45C9-9A99-B8EA307F5656}" dt="2025-02-18T23:12:02.054" v="340" actId="14100"/>
          <ac:spMkLst>
            <pc:docMk/>
            <pc:sldMk cId="3767646501" sldId="260"/>
            <ac:spMk id="11" creationId="{D5A68FD1-6069-44EC-8D29-54F267ADEA0C}"/>
          </ac:spMkLst>
        </pc:spChg>
        <pc:spChg chg="add mod">
          <ac:chgData name="Bruno Umbelino" userId="c9863bd135c5d684" providerId="LiveId" clId="{17D64B54-77BA-45C9-9A99-B8EA307F5656}" dt="2025-02-18T23:12:18.972" v="344" actId="1076"/>
          <ac:spMkLst>
            <pc:docMk/>
            <pc:sldMk cId="3767646501" sldId="260"/>
            <ac:spMk id="12" creationId="{69763161-CC0D-47E8-BA46-F5CA5E60ADBB}"/>
          </ac:spMkLst>
        </pc:spChg>
        <pc:spChg chg="add mod">
          <ac:chgData name="Bruno Umbelino" userId="c9863bd135c5d684" providerId="LiveId" clId="{17D64B54-77BA-45C9-9A99-B8EA307F5656}" dt="2025-02-18T23:27:39.587" v="1409" actId="6549"/>
          <ac:spMkLst>
            <pc:docMk/>
            <pc:sldMk cId="3767646501" sldId="260"/>
            <ac:spMk id="13" creationId="{A23CDA46-7642-41D0-A5AF-6500D528BFD9}"/>
          </ac:spMkLst>
        </pc:spChg>
        <pc:picChg chg="add mod modCrop">
          <ac:chgData name="Bruno Umbelino" userId="c9863bd135c5d684" providerId="LiveId" clId="{17D64B54-77BA-45C9-9A99-B8EA307F5656}" dt="2025-02-18T23:08:25.122" v="242" actId="1076"/>
          <ac:picMkLst>
            <pc:docMk/>
            <pc:sldMk cId="3767646501" sldId="260"/>
            <ac:picMk id="10" creationId="{50BC6BF7-124C-404D-888E-463F78A9042A}"/>
          </ac:picMkLst>
        </pc:picChg>
      </pc:sldChg>
      <pc:sldChg chg="addSp delSp modSp new mod">
        <pc:chgData name="Bruno Umbelino" userId="c9863bd135c5d684" providerId="LiveId" clId="{17D64B54-77BA-45C9-9A99-B8EA307F5656}" dt="2025-02-18T23:34:22.507" v="1533" actId="1076"/>
        <pc:sldMkLst>
          <pc:docMk/>
          <pc:sldMk cId="2355432281" sldId="261"/>
        </pc:sldMkLst>
        <pc:spChg chg="del">
          <ac:chgData name="Bruno Umbelino" userId="c9863bd135c5d684" providerId="LiveId" clId="{17D64B54-77BA-45C9-9A99-B8EA307F5656}" dt="2025-02-18T23:32:32.600" v="1466" actId="478"/>
          <ac:spMkLst>
            <pc:docMk/>
            <pc:sldMk cId="2355432281" sldId="261"/>
            <ac:spMk id="2" creationId="{7304714D-27DA-4058-9F16-5DF4B66A15A8}"/>
          </ac:spMkLst>
        </pc:spChg>
        <pc:spChg chg="del">
          <ac:chgData name="Bruno Umbelino" userId="c9863bd135c5d684" providerId="LiveId" clId="{17D64B54-77BA-45C9-9A99-B8EA307F5656}" dt="2025-02-18T23:32:34.334" v="1467" actId="478"/>
          <ac:spMkLst>
            <pc:docMk/>
            <pc:sldMk cId="2355432281" sldId="261"/>
            <ac:spMk id="3" creationId="{DCDC17F3-BD94-4FB8-89BA-BD7839492328}"/>
          </ac:spMkLst>
        </pc:spChg>
        <pc:spChg chg="add mod">
          <ac:chgData name="Bruno Umbelino" userId="c9863bd135c5d684" providerId="LiveId" clId="{17D64B54-77BA-45C9-9A99-B8EA307F5656}" dt="2025-02-18T23:34:22.507" v="1533" actId="1076"/>
          <ac:spMkLst>
            <pc:docMk/>
            <pc:sldMk cId="2355432281" sldId="261"/>
            <ac:spMk id="6" creationId="{5CCB6E90-D77C-455C-9690-932036D9D202}"/>
          </ac:spMkLst>
        </pc:spChg>
        <pc:picChg chg="add mod modCrop">
          <ac:chgData name="Bruno Umbelino" userId="c9863bd135c5d684" providerId="LiveId" clId="{17D64B54-77BA-45C9-9A99-B8EA307F5656}" dt="2025-02-18T23:33:51.937" v="1481" actId="1076"/>
          <ac:picMkLst>
            <pc:docMk/>
            <pc:sldMk cId="2355432281" sldId="261"/>
            <ac:picMk id="5" creationId="{74FF3C1F-B650-4FCF-B64E-6AF3A4849255}"/>
          </ac:picMkLst>
        </pc:picChg>
      </pc:sldChg>
      <pc:sldChg chg="new del">
        <pc:chgData name="Bruno Umbelino" userId="c9863bd135c5d684" providerId="LiveId" clId="{17D64B54-77BA-45C9-9A99-B8EA307F5656}" dt="2025-02-18T23:03:22.848" v="177" actId="47"/>
        <pc:sldMkLst>
          <pc:docMk/>
          <pc:sldMk cId="2429868716" sldId="261"/>
        </pc:sldMkLst>
      </pc:sldChg>
      <pc:sldChg chg="add del">
        <pc:chgData name="Bruno Umbelino" userId="c9863bd135c5d684" providerId="LiveId" clId="{17D64B54-77BA-45C9-9A99-B8EA307F5656}" dt="2025-02-18T23:08:27.684" v="243" actId="47"/>
        <pc:sldMkLst>
          <pc:docMk/>
          <pc:sldMk cId="2802904586" sldId="261"/>
        </pc:sldMkLst>
      </pc:sldChg>
      <pc:sldChg chg="new del">
        <pc:chgData name="Bruno Umbelino" userId="c9863bd135c5d684" providerId="LiveId" clId="{17D64B54-77BA-45C9-9A99-B8EA307F5656}" dt="2025-02-18T22:04:41.171" v="5" actId="47"/>
        <pc:sldMkLst>
          <pc:docMk/>
          <pc:sldMk cId="3469909676" sldId="261"/>
        </pc:sldMkLst>
      </pc:sldChg>
      <pc:sldChg chg="delSp new del mod">
        <pc:chgData name="Bruno Umbelino" userId="c9863bd135c5d684" providerId="LiveId" clId="{17D64B54-77BA-45C9-9A99-B8EA307F5656}" dt="2025-02-18T23:08:28.558" v="244" actId="47"/>
        <pc:sldMkLst>
          <pc:docMk/>
          <pc:sldMk cId="2820639942" sldId="262"/>
        </pc:sldMkLst>
        <pc:spChg chg="del">
          <ac:chgData name="Bruno Umbelino" userId="c9863bd135c5d684" providerId="LiveId" clId="{17D64B54-77BA-45C9-9A99-B8EA307F5656}" dt="2025-02-18T23:03:32.612" v="180" actId="478"/>
          <ac:spMkLst>
            <pc:docMk/>
            <pc:sldMk cId="2820639942" sldId="262"/>
            <ac:spMk id="2" creationId="{D4072611-5130-4909-928A-A8E8B6FF0467}"/>
          </ac:spMkLst>
        </pc:spChg>
        <pc:spChg chg="del">
          <ac:chgData name="Bruno Umbelino" userId="c9863bd135c5d684" providerId="LiveId" clId="{17D64B54-77BA-45C9-9A99-B8EA307F5656}" dt="2025-02-18T23:03:34.190" v="181" actId="478"/>
          <ac:spMkLst>
            <pc:docMk/>
            <pc:sldMk cId="2820639942" sldId="262"/>
            <ac:spMk id="3" creationId="{8F7A0967-9663-47F9-AE65-EEF55017ACD8}"/>
          </ac:spMkLst>
        </pc:spChg>
      </pc:sldChg>
      <pc:sldChg chg="addSp delSp modSp add mod setBg">
        <pc:chgData name="Bruno Umbelino" userId="c9863bd135c5d684" providerId="LiveId" clId="{17D64B54-77BA-45C9-9A99-B8EA307F5656}" dt="2025-02-18T23:31:56.802" v="1465" actId="14100"/>
        <pc:sldMkLst>
          <pc:docMk/>
          <pc:sldMk cId="4044120748" sldId="262"/>
        </pc:sldMkLst>
        <pc:spChg chg="add mod">
          <ac:chgData name="Bruno Umbelino" userId="c9863bd135c5d684" providerId="LiveId" clId="{17D64B54-77BA-45C9-9A99-B8EA307F5656}" dt="2025-02-18T23:16:56.335" v="719" actId="14100"/>
          <ac:spMkLst>
            <pc:docMk/>
            <pc:sldMk cId="4044120748" sldId="262"/>
            <ac:spMk id="5" creationId="{A4D959C5-8289-4F8E-AB9F-E030B6B21AFB}"/>
          </ac:spMkLst>
        </pc:spChg>
        <pc:spChg chg="add mod">
          <ac:chgData name="Bruno Umbelino" userId="c9863bd135c5d684" providerId="LiveId" clId="{17D64B54-77BA-45C9-9A99-B8EA307F5656}" dt="2025-02-18T23:14:05.745" v="365" actId="1076"/>
          <ac:spMkLst>
            <pc:docMk/>
            <pc:sldMk cId="4044120748" sldId="262"/>
            <ac:spMk id="6" creationId="{8809D7D5-5824-4F33-8F88-2AB3EF7504E7}"/>
          </ac:spMkLst>
        </pc:spChg>
        <pc:spChg chg="add mod">
          <ac:chgData name="Bruno Umbelino" userId="c9863bd135c5d684" providerId="LiveId" clId="{17D64B54-77BA-45C9-9A99-B8EA307F5656}" dt="2025-02-18T23:31:56.802" v="1465" actId="14100"/>
          <ac:spMkLst>
            <pc:docMk/>
            <pc:sldMk cId="4044120748" sldId="262"/>
            <ac:spMk id="7" creationId="{EB52208B-FA4A-4125-9357-15F086B53155}"/>
          </ac:spMkLst>
        </pc:spChg>
        <pc:spChg chg="add mod">
          <ac:chgData name="Bruno Umbelino" userId="c9863bd135c5d684" providerId="LiveId" clId="{17D64B54-77BA-45C9-9A99-B8EA307F5656}" dt="2025-02-18T23:21:04.221" v="1269" actId="1076"/>
          <ac:spMkLst>
            <pc:docMk/>
            <pc:sldMk cId="4044120748" sldId="262"/>
            <ac:spMk id="8" creationId="{28EE25A6-41DF-438B-8AC1-F221F3ACDFD7}"/>
          </ac:spMkLst>
        </pc:spChg>
        <pc:spChg chg="add mod">
          <ac:chgData name="Bruno Umbelino" userId="c9863bd135c5d684" providerId="LiveId" clId="{17D64B54-77BA-45C9-9A99-B8EA307F5656}" dt="2025-02-18T23:26:16.517" v="1376" actId="20577"/>
          <ac:spMkLst>
            <pc:docMk/>
            <pc:sldMk cId="4044120748" sldId="262"/>
            <ac:spMk id="9" creationId="{34670392-05FE-478D-A6CD-09521924BCA2}"/>
          </ac:spMkLst>
        </pc:spChg>
        <pc:spChg chg="add mod">
          <ac:chgData name="Bruno Umbelino" userId="c9863bd135c5d684" providerId="LiveId" clId="{17D64B54-77BA-45C9-9A99-B8EA307F5656}" dt="2025-02-18T23:17:02.960" v="721" actId="1076"/>
          <ac:spMkLst>
            <pc:docMk/>
            <pc:sldMk cId="4044120748" sldId="262"/>
            <ac:spMk id="11" creationId="{CDE3722A-F9CD-4B78-B919-C1C7BE43DFB5}"/>
          </ac:spMkLst>
        </pc:spChg>
        <pc:spChg chg="add mod">
          <ac:chgData name="Bruno Umbelino" userId="c9863bd135c5d684" providerId="LiveId" clId="{17D64B54-77BA-45C9-9A99-B8EA307F5656}" dt="2025-02-18T23:17:52.246" v="838" actId="14100"/>
          <ac:spMkLst>
            <pc:docMk/>
            <pc:sldMk cId="4044120748" sldId="262"/>
            <ac:spMk id="12" creationId="{5B30B6AE-5F08-434B-B3F2-2457E1988257}"/>
          </ac:spMkLst>
        </pc:spChg>
        <pc:spChg chg="add mod">
          <ac:chgData name="Bruno Umbelino" userId="c9863bd135c5d684" providerId="LiveId" clId="{17D64B54-77BA-45C9-9A99-B8EA307F5656}" dt="2025-02-18T23:18:03.608" v="840" actId="1076"/>
          <ac:spMkLst>
            <pc:docMk/>
            <pc:sldMk cId="4044120748" sldId="262"/>
            <ac:spMk id="13" creationId="{C5CE9BA5-EF60-4C55-A6EE-4808882BD442}"/>
          </ac:spMkLst>
        </pc:spChg>
        <pc:spChg chg="add mod">
          <ac:chgData name="Bruno Umbelino" userId="c9863bd135c5d684" providerId="LiveId" clId="{17D64B54-77BA-45C9-9A99-B8EA307F5656}" dt="2025-02-18T23:18:38.787" v="904" actId="313"/>
          <ac:spMkLst>
            <pc:docMk/>
            <pc:sldMk cId="4044120748" sldId="262"/>
            <ac:spMk id="14" creationId="{238E8D05-124F-488D-9153-10EDE8441415}"/>
          </ac:spMkLst>
        </pc:spChg>
        <pc:spChg chg="add mod">
          <ac:chgData name="Bruno Umbelino" userId="c9863bd135c5d684" providerId="LiveId" clId="{17D64B54-77BA-45C9-9A99-B8EA307F5656}" dt="2025-02-18T23:21:35.335" v="1275" actId="1076"/>
          <ac:spMkLst>
            <pc:docMk/>
            <pc:sldMk cId="4044120748" sldId="262"/>
            <ac:spMk id="15" creationId="{773FA2A3-0125-42D2-A548-1C60E42300DE}"/>
          </ac:spMkLst>
        </pc:spChg>
        <pc:spChg chg="add mod">
          <ac:chgData name="Bruno Umbelino" userId="c9863bd135c5d684" providerId="LiveId" clId="{17D64B54-77BA-45C9-9A99-B8EA307F5656}" dt="2025-02-18T23:22:00.364" v="1335" actId="1076"/>
          <ac:spMkLst>
            <pc:docMk/>
            <pc:sldMk cId="4044120748" sldId="262"/>
            <ac:spMk id="16" creationId="{A2A69425-7102-415B-A6E6-9627C46339B7}"/>
          </ac:spMkLst>
        </pc:spChg>
        <pc:picChg chg="add mod modCrop">
          <ac:chgData name="Bruno Umbelino" userId="c9863bd135c5d684" providerId="LiveId" clId="{17D64B54-77BA-45C9-9A99-B8EA307F5656}" dt="2025-02-18T23:21:12.047" v="1272" actId="1076"/>
          <ac:picMkLst>
            <pc:docMk/>
            <pc:sldMk cId="4044120748" sldId="262"/>
            <ac:picMk id="3" creationId="{AF9BF863-F462-4DA5-96E2-F86AE0AA009B}"/>
          </ac:picMkLst>
        </pc:picChg>
        <pc:picChg chg="del">
          <ac:chgData name="Bruno Umbelino" userId="c9863bd135c5d684" providerId="LiveId" clId="{17D64B54-77BA-45C9-9A99-B8EA307F5656}" dt="2025-02-18T23:09:59.705" v="254" actId="478"/>
          <ac:picMkLst>
            <pc:docMk/>
            <pc:sldMk cId="4044120748" sldId="262"/>
            <ac:picMk id="10" creationId="{50BC6BF7-124C-404D-888E-463F78A9042A}"/>
          </ac:picMkLst>
        </pc:picChg>
      </pc:sldChg>
      <pc:sldChg chg="addSp delSp modSp new mod">
        <pc:chgData name="Bruno Umbelino" userId="c9863bd135c5d684" providerId="LiveId" clId="{17D64B54-77BA-45C9-9A99-B8EA307F5656}" dt="2025-02-18T23:59:04.338" v="2167" actId="20577"/>
        <pc:sldMkLst>
          <pc:docMk/>
          <pc:sldMk cId="3659052325" sldId="263"/>
        </pc:sldMkLst>
        <pc:spChg chg="del">
          <ac:chgData name="Bruno Umbelino" userId="c9863bd135c5d684" providerId="LiveId" clId="{17D64B54-77BA-45C9-9A99-B8EA307F5656}" dt="2025-02-18T23:35:03.338" v="1535" actId="478"/>
          <ac:spMkLst>
            <pc:docMk/>
            <pc:sldMk cId="3659052325" sldId="263"/>
            <ac:spMk id="2" creationId="{58D5FDD9-7E25-4F55-AEFB-7AE7B731DD57}"/>
          </ac:spMkLst>
        </pc:spChg>
        <pc:spChg chg="del">
          <ac:chgData name="Bruno Umbelino" userId="c9863bd135c5d684" providerId="LiveId" clId="{17D64B54-77BA-45C9-9A99-B8EA307F5656}" dt="2025-02-18T23:35:04.541" v="1536" actId="478"/>
          <ac:spMkLst>
            <pc:docMk/>
            <pc:sldMk cId="3659052325" sldId="263"/>
            <ac:spMk id="3" creationId="{091872B5-0D08-4B5C-A693-60AE586E4B9D}"/>
          </ac:spMkLst>
        </pc:spChg>
        <pc:spChg chg="add del mod">
          <ac:chgData name="Bruno Umbelino" userId="c9863bd135c5d684" providerId="LiveId" clId="{17D64B54-77BA-45C9-9A99-B8EA307F5656}" dt="2025-02-18T23:46:47.215" v="1550" actId="478"/>
          <ac:spMkLst>
            <pc:docMk/>
            <pc:sldMk cId="3659052325" sldId="263"/>
            <ac:spMk id="6" creationId="{3F30A4B6-A67D-4B46-8605-8D4FC7EB9D7D}"/>
          </ac:spMkLst>
        </pc:spChg>
        <pc:spChg chg="add del mod">
          <ac:chgData name="Bruno Umbelino" userId="c9863bd135c5d684" providerId="LiveId" clId="{17D64B54-77BA-45C9-9A99-B8EA307F5656}" dt="2025-02-18T23:46:47.215" v="1550" actId="478"/>
          <ac:spMkLst>
            <pc:docMk/>
            <pc:sldMk cId="3659052325" sldId="263"/>
            <ac:spMk id="7" creationId="{8FD85CE8-7276-43F4-90CE-43F2FAAFA247}"/>
          </ac:spMkLst>
        </pc:spChg>
        <pc:spChg chg="add mod">
          <ac:chgData name="Bruno Umbelino" userId="c9863bd135c5d684" providerId="LiveId" clId="{17D64B54-77BA-45C9-9A99-B8EA307F5656}" dt="2025-02-18T23:47:28.115" v="1637" actId="1076"/>
          <ac:spMkLst>
            <pc:docMk/>
            <pc:sldMk cId="3659052325" sldId="263"/>
            <ac:spMk id="8" creationId="{E9BC1EED-BF49-466D-9C4E-BCBF875A7C5A}"/>
          </ac:spMkLst>
        </pc:spChg>
        <pc:spChg chg="add del mod">
          <ac:chgData name="Bruno Umbelino" userId="c9863bd135c5d684" providerId="LiveId" clId="{17D64B54-77BA-45C9-9A99-B8EA307F5656}" dt="2025-02-18T23:49:30.434" v="1667" actId="478"/>
          <ac:spMkLst>
            <pc:docMk/>
            <pc:sldMk cId="3659052325" sldId="263"/>
            <ac:spMk id="9" creationId="{57047762-039D-4377-99AF-E4A4EA4CCB0B}"/>
          </ac:spMkLst>
        </pc:spChg>
        <pc:spChg chg="add mod">
          <ac:chgData name="Bruno Umbelino" userId="c9863bd135c5d684" providerId="LiveId" clId="{17D64B54-77BA-45C9-9A99-B8EA307F5656}" dt="2025-02-18T23:49:33.808" v="1668" actId="1076"/>
          <ac:spMkLst>
            <pc:docMk/>
            <pc:sldMk cId="3659052325" sldId="263"/>
            <ac:spMk id="10" creationId="{0B881CA6-1A52-4C3F-9D9A-0C5C07F2A4C6}"/>
          </ac:spMkLst>
        </pc:spChg>
        <pc:spChg chg="add mod">
          <ac:chgData name="Bruno Umbelino" userId="c9863bd135c5d684" providerId="LiveId" clId="{17D64B54-77BA-45C9-9A99-B8EA307F5656}" dt="2025-02-18T23:57:50.020" v="2016" actId="20577"/>
          <ac:spMkLst>
            <pc:docMk/>
            <pc:sldMk cId="3659052325" sldId="263"/>
            <ac:spMk id="11" creationId="{98BE85EA-D81E-4578-8E2E-8DCD6B83D679}"/>
          </ac:spMkLst>
        </pc:spChg>
        <pc:spChg chg="add mod">
          <ac:chgData name="Bruno Umbelino" userId="c9863bd135c5d684" providerId="LiveId" clId="{17D64B54-77BA-45C9-9A99-B8EA307F5656}" dt="2025-02-18T23:58:19.688" v="2038" actId="14100"/>
          <ac:spMkLst>
            <pc:docMk/>
            <pc:sldMk cId="3659052325" sldId="263"/>
            <ac:spMk id="12" creationId="{508DC36A-8311-4605-8C7E-534E21CF1C63}"/>
          </ac:spMkLst>
        </pc:spChg>
        <pc:spChg chg="add mod">
          <ac:chgData name="Bruno Umbelino" userId="c9863bd135c5d684" providerId="LiveId" clId="{17D64B54-77BA-45C9-9A99-B8EA307F5656}" dt="2025-02-18T23:59:04.338" v="2167" actId="20577"/>
          <ac:spMkLst>
            <pc:docMk/>
            <pc:sldMk cId="3659052325" sldId="263"/>
            <ac:spMk id="13" creationId="{354F571E-2C2B-4517-8D45-6BE3A67B80B6}"/>
          </ac:spMkLst>
        </pc:spChg>
        <pc:picChg chg="add mod modCrop">
          <ac:chgData name="Bruno Umbelino" userId="c9863bd135c5d684" providerId="LiveId" clId="{17D64B54-77BA-45C9-9A99-B8EA307F5656}" dt="2025-02-18T23:57:59.099" v="2032" actId="1036"/>
          <ac:picMkLst>
            <pc:docMk/>
            <pc:sldMk cId="3659052325" sldId="263"/>
            <ac:picMk id="5" creationId="{AAF78EAB-B3C5-4B87-9D54-9F158C6E9F26}"/>
          </ac:picMkLst>
        </pc:picChg>
      </pc:sldChg>
      <pc:sldChg chg="addSp delSp modSp new mod">
        <pc:chgData name="Bruno Umbelino" userId="c9863bd135c5d684" providerId="LiveId" clId="{17D64B54-77BA-45C9-9A99-B8EA307F5656}" dt="2025-02-18T23:51:28.686" v="1890" actId="20577"/>
        <pc:sldMkLst>
          <pc:docMk/>
          <pc:sldMk cId="331312547" sldId="264"/>
        </pc:sldMkLst>
        <pc:spChg chg="del">
          <ac:chgData name="Bruno Umbelino" userId="c9863bd135c5d684" providerId="LiveId" clId="{17D64B54-77BA-45C9-9A99-B8EA307F5656}" dt="2025-02-18T23:48:04.181" v="1640" actId="478"/>
          <ac:spMkLst>
            <pc:docMk/>
            <pc:sldMk cId="331312547" sldId="264"/>
            <ac:spMk id="2" creationId="{A9493B78-8A12-475F-8B7C-CDE5BAAAC6BD}"/>
          </ac:spMkLst>
        </pc:spChg>
        <pc:spChg chg="del">
          <ac:chgData name="Bruno Umbelino" userId="c9863bd135c5d684" providerId="LiveId" clId="{17D64B54-77BA-45C9-9A99-B8EA307F5656}" dt="2025-02-18T23:48:05.149" v="1641" actId="478"/>
          <ac:spMkLst>
            <pc:docMk/>
            <pc:sldMk cId="331312547" sldId="264"/>
            <ac:spMk id="3" creationId="{6A471708-131A-4163-A8CE-E8A4BD86A245}"/>
          </ac:spMkLst>
        </pc:spChg>
        <pc:spChg chg="add mod">
          <ac:chgData name="Bruno Umbelino" userId="c9863bd135c5d684" providerId="LiveId" clId="{17D64B54-77BA-45C9-9A99-B8EA307F5656}" dt="2025-02-18T23:50:48.553" v="1814" actId="1076"/>
          <ac:spMkLst>
            <pc:docMk/>
            <pc:sldMk cId="331312547" sldId="264"/>
            <ac:spMk id="6" creationId="{FDA3ECF6-6912-4B00-84CE-B3BA509B515C}"/>
          </ac:spMkLst>
        </pc:spChg>
        <pc:spChg chg="add mod">
          <ac:chgData name="Bruno Umbelino" userId="c9863bd135c5d684" providerId="LiveId" clId="{17D64B54-77BA-45C9-9A99-B8EA307F5656}" dt="2025-02-18T23:51:28.686" v="1890" actId="20577"/>
          <ac:spMkLst>
            <pc:docMk/>
            <pc:sldMk cId="331312547" sldId="264"/>
            <ac:spMk id="7" creationId="{E5255477-5243-43B9-A221-9164F3487D8C}"/>
          </ac:spMkLst>
        </pc:spChg>
        <pc:picChg chg="add mod modCrop">
          <ac:chgData name="Bruno Umbelino" userId="c9863bd135c5d684" providerId="LiveId" clId="{17D64B54-77BA-45C9-9A99-B8EA307F5656}" dt="2025-02-18T23:48:47.332" v="1664" actId="1037"/>
          <ac:picMkLst>
            <pc:docMk/>
            <pc:sldMk cId="331312547" sldId="264"/>
            <ac:picMk id="5" creationId="{C0E14833-73FF-419D-A2E4-F46CECE82AF7}"/>
          </ac:picMkLst>
        </pc:picChg>
      </pc:sldChg>
      <pc:sldChg chg="delSp modSp new mod">
        <pc:chgData name="Bruno Umbelino" userId="c9863bd135c5d684" providerId="LiveId" clId="{17D64B54-77BA-45C9-9A99-B8EA307F5656}" dt="2025-02-18T23:56:09.046" v="1946" actId="20577"/>
        <pc:sldMkLst>
          <pc:docMk/>
          <pc:sldMk cId="3617450592" sldId="265"/>
        </pc:sldMkLst>
        <pc:spChg chg="mod">
          <ac:chgData name="Bruno Umbelino" userId="c9863bd135c5d684" providerId="LiveId" clId="{17D64B54-77BA-45C9-9A99-B8EA307F5656}" dt="2025-02-18T23:56:09.046" v="1946" actId="20577"/>
          <ac:spMkLst>
            <pc:docMk/>
            <pc:sldMk cId="3617450592" sldId="265"/>
            <ac:spMk id="2" creationId="{277A5F65-855B-4670-8555-AEB0F55AA461}"/>
          </ac:spMkLst>
        </pc:spChg>
        <pc:spChg chg="del">
          <ac:chgData name="Bruno Umbelino" userId="c9863bd135c5d684" providerId="LiveId" clId="{17D64B54-77BA-45C9-9A99-B8EA307F5656}" dt="2025-02-18T23:52:15.542" v="1916" actId="478"/>
          <ac:spMkLst>
            <pc:docMk/>
            <pc:sldMk cId="3617450592" sldId="265"/>
            <ac:spMk id="3" creationId="{CA432D45-69F6-42BC-B3B8-F68D9B5DB992}"/>
          </ac:spMkLst>
        </pc:spChg>
      </pc:sldChg>
      <pc:sldChg chg="modSp add mod">
        <pc:chgData name="Bruno Umbelino" userId="c9863bd135c5d684" providerId="LiveId" clId="{17D64B54-77BA-45C9-9A99-B8EA307F5656}" dt="2025-02-19T01:01:35.223" v="4139" actId="20577"/>
        <pc:sldMkLst>
          <pc:docMk/>
          <pc:sldMk cId="76468126" sldId="266"/>
        </pc:sldMkLst>
        <pc:spChg chg="mod">
          <ac:chgData name="Bruno Umbelino" userId="c9863bd135c5d684" providerId="LiveId" clId="{17D64B54-77BA-45C9-9A99-B8EA307F5656}" dt="2025-02-19T01:01:35.223" v="4139" actId="20577"/>
          <ac:spMkLst>
            <pc:docMk/>
            <pc:sldMk cId="76468126" sldId="266"/>
            <ac:spMk id="2" creationId="{277A5F65-855B-4670-8555-AEB0F55AA461}"/>
          </ac:spMkLst>
        </pc:spChg>
      </pc:sldChg>
      <pc:sldChg chg="addSp delSp modSp new mod setBg">
        <pc:chgData name="Bruno Umbelino" userId="c9863bd135c5d684" providerId="LiveId" clId="{17D64B54-77BA-45C9-9A99-B8EA307F5656}" dt="2025-02-19T00:16:39.608" v="2606" actId="1076"/>
        <pc:sldMkLst>
          <pc:docMk/>
          <pc:sldMk cId="1536059221" sldId="267"/>
        </pc:sldMkLst>
        <pc:spChg chg="del">
          <ac:chgData name="Bruno Umbelino" userId="c9863bd135c5d684" providerId="LiveId" clId="{17D64B54-77BA-45C9-9A99-B8EA307F5656}" dt="2025-02-19T00:01:48.008" v="2169" actId="478"/>
          <ac:spMkLst>
            <pc:docMk/>
            <pc:sldMk cId="1536059221" sldId="267"/>
            <ac:spMk id="2" creationId="{976A3A72-C60D-4692-9FCC-5F91E6E8543C}"/>
          </ac:spMkLst>
        </pc:spChg>
        <pc:spChg chg="del">
          <ac:chgData name="Bruno Umbelino" userId="c9863bd135c5d684" providerId="LiveId" clId="{17D64B54-77BA-45C9-9A99-B8EA307F5656}" dt="2025-02-19T00:01:48.899" v="2170" actId="478"/>
          <ac:spMkLst>
            <pc:docMk/>
            <pc:sldMk cId="1536059221" sldId="267"/>
            <ac:spMk id="3" creationId="{D00F1B0F-5145-421F-A410-9F7D2A14B156}"/>
          </ac:spMkLst>
        </pc:spChg>
        <pc:spChg chg="add mod">
          <ac:chgData name="Bruno Umbelino" userId="c9863bd135c5d684" providerId="LiveId" clId="{17D64B54-77BA-45C9-9A99-B8EA307F5656}" dt="2025-02-19T00:16:16.578" v="2542" actId="1076"/>
          <ac:spMkLst>
            <pc:docMk/>
            <pc:sldMk cId="1536059221" sldId="267"/>
            <ac:spMk id="6" creationId="{9CC13F44-0FFD-40B6-A726-E420DAB721F5}"/>
          </ac:spMkLst>
        </pc:spChg>
        <pc:spChg chg="add mod">
          <ac:chgData name="Bruno Umbelino" userId="c9863bd135c5d684" providerId="LiveId" clId="{17D64B54-77BA-45C9-9A99-B8EA307F5656}" dt="2025-02-19T00:16:08.643" v="2540" actId="688"/>
          <ac:spMkLst>
            <pc:docMk/>
            <pc:sldMk cId="1536059221" sldId="267"/>
            <ac:spMk id="7" creationId="{449AA00F-D89B-4AF9-98EF-0B117E8A69A9}"/>
          </ac:spMkLst>
        </pc:spChg>
        <pc:spChg chg="add mod">
          <ac:chgData name="Bruno Umbelino" userId="c9863bd135c5d684" providerId="LiveId" clId="{17D64B54-77BA-45C9-9A99-B8EA307F5656}" dt="2025-02-19T00:16:39.608" v="2606" actId="1076"/>
          <ac:spMkLst>
            <pc:docMk/>
            <pc:sldMk cId="1536059221" sldId="267"/>
            <ac:spMk id="8" creationId="{25775F3F-AA86-49D3-9B1E-50888A8A4572}"/>
          </ac:spMkLst>
        </pc:spChg>
        <pc:picChg chg="add mod modCrop">
          <ac:chgData name="Bruno Umbelino" userId="c9863bd135c5d684" providerId="LiveId" clId="{17D64B54-77BA-45C9-9A99-B8EA307F5656}" dt="2025-02-19T00:10:39.859" v="2296" actId="1076"/>
          <ac:picMkLst>
            <pc:docMk/>
            <pc:sldMk cId="1536059221" sldId="267"/>
            <ac:picMk id="5" creationId="{15BB81B3-E17C-43A2-B392-B5FCC92C15AB}"/>
          </ac:picMkLst>
        </pc:picChg>
      </pc:sldChg>
      <pc:sldChg chg="addSp delSp modSp add mod ord setBg chgLayout">
        <pc:chgData name="Bruno Umbelino" userId="c9863bd135c5d684" providerId="LiveId" clId="{17D64B54-77BA-45C9-9A99-B8EA307F5656}" dt="2025-02-19T00:17:00.765" v="2611" actId="1076"/>
        <pc:sldMkLst>
          <pc:docMk/>
          <pc:sldMk cId="1937282356" sldId="268"/>
        </pc:sldMkLst>
        <pc:spChg chg="add del mod">
          <ac:chgData name="Bruno Umbelino" userId="c9863bd135c5d684" providerId="LiveId" clId="{17D64B54-77BA-45C9-9A99-B8EA307F5656}" dt="2025-02-19T00:11:33.695" v="2306" actId="478"/>
          <ac:spMkLst>
            <pc:docMk/>
            <pc:sldMk cId="1937282356" sldId="268"/>
            <ac:spMk id="2" creationId="{3CA83FF2-5D71-4384-A6C8-89EBAB556B17}"/>
          </ac:spMkLst>
        </pc:spChg>
        <pc:spChg chg="add del mod">
          <ac:chgData name="Bruno Umbelino" userId="c9863bd135c5d684" providerId="LiveId" clId="{17D64B54-77BA-45C9-9A99-B8EA307F5656}" dt="2025-02-19T00:11:29.352" v="2304" actId="478"/>
          <ac:spMkLst>
            <pc:docMk/>
            <pc:sldMk cId="1937282356" sldId="268"/>
            <ac:spMk id="3" creationId="{902D15C9-0B62-4092-BCA6-2A82B0AC2F85}"/>
          </ac:spMkLst>
        </pc:spChg>
        <pc:spChg chg="add mod">
          <ac:chgData name="Bruno Umbelino" userId="c9863bd135c5d684" providerId="LiveId" clId="{17D64B54-77BA-45C9-9A99-B8EA307F5656}" dt="2025-02-19T00:16:58.967" v="2610" actId="1076"/>
          <ac:spMkLst>
            <pc:docMk/>
            <pc:sldMk cId="1937282356" sldId="268"/>
            <ac:spMk id="4" creationId="{11A407AC-27FB-4822-97EC-609D7CDCE4BC}"/>
          </ac:spMkLst>
        </pc:spChg>
        <pc:spChg chg="add mod">
          <ac:chgData name="Bruno Umbelino" userId="c9863bd135c5d684" providerId="LiveId" clId="{17D64B54-77BA-45C9-9A99-B8EA307F5656}" dt="2025-02-19T00:17:00.765" v="2611" actId="1076"/>
          <ac:spMkLst>
            <pc:docMk/>
            <pc:sldMk cId="1937282356" sldId="268"/>
            <ac:spMk id="5" creationId="{1DF742C8-A1FE-4C4E-8639-AD50195FA68B}"/>
          </ac:spMkLst>
        </pc:spChg>
        <pc:spChg chg="add mod">
          <ac:chgData name="Bruno Umbelino" userId="c9863bd135c5d684" providerId="LiveId" clId="{17D64B54-77BA-45C9-9A99-B8EA307F5656}" dt="2025-02-19T00:16:54.231" v="2608" actId="1076"/>
          <ac:spMkLst>
            <pc:docMk/>
            <pc:sldMk cId="1937282356" sldId="268"/>
            <ac:spMk id="6" creationId="{5FD800BE-2D2A-4C51-BF76-AD872C7B6A42}"/>
          </ac:spMkLst>
        </pc:spChg>
        <pc:spChg chg="add mod">
          <ac:chgData name="Bruno Umbelino" userId="c9863bd135c5d684" providerId="LiveId" clId="{17D64B54-77BA-45C9-9A99-B8EA307F5656}" dt="2025-02-19T00:16:56.153" v="2609" actId="1076"/>
          <ac:spMkLst>
            <pc:docMk/>
            <pc:sldMk cId="1937282356" sldId="268"/>
            <ac:spMk id="7" creationId="{BD62CC74-4CEA-49DD-A771-A688D5AA04D6}"/>
          </ac:spMkLst>
        </pc:spChg>
      </pc:sldChg>
      <pc:sldChg chg="addSp modSp new mod ord setBg">
        <pc:chgData name="Bruno Umbelino" userId="c9863bd135c5d684" providerId="LiveId" clId="{17D64B54-77BA-45C9-9A99-B8EA307F5656}" dt="2025-02-19T00:21:49.126" v="2832" actId="1076"/>
        <pc:sldMkLst>
          <pc:docMk/>
          <pc:sldMk cId="1908049941" sldId="269"/>
        </pc:sldMkLst>
        <pc:spChg chg="add mod">
          <ac:chgData name="Bruno Umbelino" userId="c9863bd135c5d684" providerId="LiveId" clId="{17D64B54-77BA-45C9-9A99-B8EA307F5656}" dt="2025-02-19T00:20:51.021" v="2805" actId="14100"/>
          <ac:spMkLst>
            <pc:docMk/>
            <pc:sldMk cId="1908049941" sldId="269"/>
            <ac:spMk id="6" creationId="{6CE7476B-D911-49FD-9816-00427EA48C75}"/>
          </ac:spMkLst>
        </pc:spChg>
        <pc:spChg chg="add mod">
          <ac:chgData name="Bruno Umbelino" userId="c9863bd135c5d684" providerId="LiveId" clId="{17D64B54-77BA-45C9-9A99-B8EA307F5656}" dt="2025-02-19T00:21:49.126" v="2832" actId="1076"/>
          <ac:spMkLst>
            <pc:docMk/>
            <pc:sldMk cId="1908049941" sldId="269"/>
            <ac:spMk id="7" creationId="{11818AD6-38FE-432D-8BBE-7AAB1B313540}"/>
          </ac:spMkLst>
        </pc:spChg>
        <pc:spChg chg="add mod">
          <ac:chgData name="Bruno Umbelino" userId="c9863bd135c5d684" providerId="LiveId" clId="{17D64B54-77BA-45C9-9A99-B8EA307F5656}" dt="2025-02-19T00:21:10.443" v="2811" actId="1076"/>
          <ac:spMkLst>
            <pc:docMk/>
            <pc:sldMk cId="1908049941" sldId="269"/>
            <ac:spMk id="8" creationId="{EECE287B-21E9-40C9-86C9-262CD8584806}"/>
          </ac:spMkLst>
        </pc:spChg>
        <pc:picChg chg="add mod modCrop">
          <ac:chgData name="Bruno Umbelino" userId="c9863bd135c5d684" providerId="LiveId" clId="{17D64B54-77BA-45C9-9A99-B8EA307F5656}" dt="2025-02-19T00:20:26.656" v="2799" actId="14100"/>
          <ac:picMkLst>
            <pc:docMk/>
            <pc:sldMk cId="1908049941" sldId="269"/>
            <ac:picMk id="5" creationId="{BD1198B0-A18D-4D2A-84F6-AE0C703D5D89}"/>
          </ac:picMkLst>
        </pc:picChg>
      </pc:sldChg>
      <pc:sldChg chg="add del setBg">
        <pc:chgData name="Bruno Umbelino" userId="c9863bd135c5d684" providerId="LiveId" clId="{17D64B54-77BA-45C9-9A99-B8EA307F5656}" dt="2025-02-19T00:02:05.998" v="2174"/>
        <pc:sldMkLst>
          <pc:docMk/>
          <pc:sldMk cId="2880152724" sldId="269"/>
        </pc:sldMkLst>
      </pc:sldChg>
      <pc:sldChg chg="addSp delSp modSp add mod setBg">
        <pc:chgData name="Bruno Umbelino" userId="c9863bd135c5d684" providerId="LiveId" clId="{17D64B54-77BA-45C9-9A99-B8EA307F5656}" dt="2025-02-19T00:21:00.154" v="2807" actId="21"/>
        <pc:sldMkLst>
          <pc:docMk/>
          <pc:sldMk cId="2937395191" sldId="270"/>
        </pc:sldMkLst>
        <pc:spChg chg="add mod">
          <ac:chgData name="Bruno Umbelino" userId="c9863bd135c5d684" providerId="LiveId" clId="{17D64B54-77BA-45C9-9A99-B8EA307F5656}" dt="2025-02-19T00:18:23.707" v="2623" actId="1076"/>
          <ac:spMkLst>
            <pc:docMk/>
            <pc:sldMk cId="2937395191" sldId="270"/>
            <ac:spMk id="6" creationId="{3E1CC26F-1901-4273-AB4A-2F217DB70500}"/>
          </ac:spMkLst>
        </pc:spChg>
        <pc:spChg chg="add mod">
          <ac:chgData name="Bruno Umbelino" userId="c9863bd135c5d684" providerId="LiveId" clId="{17D64B54-77BA-45C9-9A99-B8EA307F5656}" dt="2025-02-19T00:18:37.811" v="2625" actId="1076"/>
          <ac:spMkLst>
            <pc:docMk/>
            <pc:sldMk cId="2937395191" sldId="270"/>
            <ac:spMk id="7" creationId="{BDCC7124-D191-4F60-B78E-494628516C3E}"/>
          </ac:spMkLst>
        </pc:spChg>
        <pc:spChg chg="add mod">
          <ac:chgData name="Bruno Umbelino" userId="c9863bd135c5d684" providerId="LiveId" clId="{17D64B54-77BA-45C9-9A99-B8EA307F5656}" dt="2025-02-19T00:19:28.256" v="2789" actId="20577"/>
          <ac:spMkLst>
            <pc:docMk/>
            <pc:sldMk cId="2937395191" sldId="270"/>
            <ac:spMk id="8" creationId="{8572FCAE-FD95-4ED5-953E-3EB900B4A996}"/>
          </ac:spMkLst>
        </pc:spChg>
        <pc:spChg chg="add del mod">
          <ac:chgData name="Bruno Umbelino" userId="c9863bd135c5d684" providerId="LiveId" clId="{17D64B54-77BA-45C9-9A99-B8EA307F5656}" dt="2025-02-19T00:21:00.154" v="2807" actId="21"/>
          <ac:spMkLst>
            <pc:docMk/>
            <pc:sldMk cId="2937395191" sldId="270"/>
            <ac:spMk id="9" creationId="{B66D624C-BD27-4FE2-9483-30D95837F320}"/>
          </ac:spMkLst>
        </pc:spChg>
        <pc:picChg chg="add mod modCrop">
          <ac:chgData name="Bruno Umbelino" userId="c9863bd135c5d684" providerId="LiveId" clId="{17D64B54-77BA-45C9-9A99-B8EA307F5656}" dt="2025-02-19T00:18:05.975" v="2621" actId="1076"/>
          <ac:picMkLst>
            <pc:docMk/>
            <pc:sldMk cId="2937395191" sldId="270"/>
            <ac:picMk id="5" creationId="{806464C8-55E0-4A85-8BFA-719857C0BE47}"/>
          </ac:picMkLst>
        </pc:picChg>
      </pc:sldChg>
      <pc:sldChg chg="addSp delSp modSp add mod setBg">
        <pc:chgData name="Bruno Umbelino" userId="c9863bd135c5d684" providerId="LiveId" clId="{17D64B54-77BA-45C9-9A99-B8EA307F5656}" dt="2025-02-19T00:28:28.743" v="3095" actId="1037"/>
        <pc:sldMkLst>
          <pc:docMk/>
          <pc:sldMk cId="663008965" sldId="271"/>
        </pc:sldMkLst>
        <pc:spChg chg="del">
          <ac:chgData name="Bruno Umbelino" userId="c9863bd135c5d684" providerId="LiveId" clId="{17D64B54-77BA-45C9-9A99-B8EA307F5656}" dt="2025-02-19T00:25:17.295" v="2934" actId="478"/>
          <ac:spMkLst>
            <pc:docMk/>
            <pc:sldMk cId="663008965" sldId="271"/>
            <ac:spMk id="2" creationId="{CA709CDE-54F6-4349-992F-E8D410086506}"/>
          </ac:spMkLst>
        </pc:spChg>
        <pc:spChg chg="del">
          <ac:chgData name="Bruno Umbelino" userId="c9863bd135c5d684" providerId="LiveId" clId="{17D64B54-77BA-45C9-9A99-B8EA307F5656}" dt="2025-02-19T00:25:18.584" v="2935" actId="478"/>
          <ac:spMkLst>
            <pc:docMk/>
            <pc:sldMk cId="663008965" sldId="271"/>
            <ac:spMk id="3" creationId="{DA39EE9D-77A9-4C53-9B10-C9CC948629B0}"/>
          </ac:spMkLst>
        </pc:spChg>
        <pc:spChg chg="add mod">
          <ac:chgData name="Bruno Umbelino" userId="c9863bd135c5d684" providerId="LiveId" clId="{17D64B54-77BA-45C9-9A99-B8EA307F5656}" dt="2025-02-19T00:28:20.448" v="3078" actId="1036"/>
          <ac:spMkLst>
            <pc:docMk/>
            <pc:sldMk cId="663008965" sldId="271"/>
            <ac:spMk id="6" creationId="{57D569C2-CC44-4189-BDD3-D76665F5EFDC}"/>
          </ac:spMkLst>
        </pc:spChg>
        <pc:spChg chg="add mod">
          <ac:chgData name="Bruno Umbelino" userId="c9863bd135c5d684" providerId="LiveId" clId="{17D64B54-77BA-45C9-9A99-B8EA307F5656}" dt="2025-02-19T00:28:15.889" v="3070" actId="1036"/>
          <ac:spMkLst>
            <pc:docMk/>
            <pc:sldMk cId="663008965" sldId="271"/>
            <ac:spMk id="7" creationId="{88874156-37C1-433A-B211-5C4B9F971321}"/>
          </ac:spMkLst>
        </pc:spChg>
        <pc:spChg chg="add mod">
          <ac:chgData name="Bruno Umbelino" userId="c9863bd135c5d684" providerId="LiveId" clId="{17D64B54-77BA-45C9-9A99-B8EA307F5656}" dt="2025-02-19T00:23:14.587" v="2871" actId="207"/>
          <ac:spMkLst>
            <pc:docMk/>
            <pc:sldMk cId="663008965" sldId="271"/>
            <ac:spMk id="8" creationId="{56FC168E-11D9-4652-8EC2-42302AFBFCEA}"/>
          </ac:spMkLst>
        </pc:spChg>
        <pc:spChg chg="add del mod">
          <ac:chgData name="Bruno Umbelino" userId="c9863bd135c5d684" providerId="LiveId" clId="{17D64B54-77BA-45C9-9A99-B8EA307F5656}" dt="2025-02-19T00:25:37.956" v="2942" actId="478"/>
          <ac:spMkLst>
            <pc:docMk/>
            <pc:sldMk cId="663008965" sldId="271"/>
            <ac:spMk id="11" creationId="{C69F6373-AA97-4D2F-9B89-3295BA4EDEE7}"/>
          </ac:spMkLst>
        </pc:spChg>
        <pc:spChg chg="add mod">
          <ac:chgData name="Bruno Umbelino" userId="c9863bd135c5d684" providerId="LiveId" clId="{17D64B54-77BA-45C9-9A99-B8EA307F5656}" dt="2025-02-19T00:28:24.181" v="3087" actId="1035"/>
          <ac:spMkLst>
            <pc:docMk/>
            <pc:sldMk cId="663008965" sldId="271"/>
            <ac:spMk id="12" creationId="{C7C5CF87-D502-43DF-BCFB-380E63CB548D}"/>
          </ac:spMkLst>
        </pc:spChg>
        <pc:spChg chg="add mod">
          <ac:chgData name="Bruno Umbelino" userId="c9863bd135c5d684" providerId="LiveId" clId="{17D64B54-77BA-45C9-9A99-B8EA307F5656}" dt="2025-02-19T00:28:28.743" v="3095" actId="1037"/>
          <ac:spMkLst>
            <pc:docMk/>
            <pc:sldMk cId="663008965" sldId="271"/>
            <ac:spMk id="13" creationId="{0F22DC3A-36F9-4031-AF08-57CDA872D11D}"/>
          </ac:spMkLst>
        </pc:spChg>
        <pc:spChg chg="add mod">
          <ac:chgData name="Bruno Umbelino" userId="c9863bd135c5d684" providerId="LiveId" clId="{17D64B54-77BA-45C9-9A99-B8EA307F5656}" dt="2025-02-19T00:26:42.152" v="2993" actId="1076"/>
          <ac:spMkLst>
            <pc:docMk/>
            <pc:sldMk cId="663008965" sldId="271"/>
            <ac:spMk id="14" creationId="{2585F747-0EE8-4687-8D5E-6A58F299E610}"/>
          </ac:spMkLst>
        </pc:spChg>
        <pc:spChg chg="add mod">
          <ac:chgData name="Bruno Umbelino" userId="c9863bd135c5d684" providerId="LiveId" clId="{17D64B54-77BA-45C9-9A99-B8EA307F5656}" dt="2025-02-19T00:26:59.925" v="3057" actId="20577"/>
          <ac:spMkLst>
            <pc:docMk/>
            <pc:sldMk cId="663008965" sldId="271"/>
            <ac:spMk id="15" creationId="{947E18AA-1FA2-4EBE-BC4F-F107D2DE1FEC}"/>
          </ac:spMkLst>
        </pc:spChg>
        <pc:picChg chg="add del mod modCrop">
          <ac:chgData name="Bruno Umbelino" userId="c9863bd135c5d684" providerId="LiveId" clId="{17D64B54-77BA-45C9-9A99-B8EA307F5656}" dt="2025-02-19T00:24:58.769" v="2927" actId="478"/>
          <ac:picMkLst>
            <pc:docMk/>
            <pc:sldMk cId="663008965" sldId="271"/>
            <ac:picMk id="5" creationId="{D49B53BE-109F-4F41-87A9-5BED643635E0}"/>
          </ac:picMkLst>
        </pc:picChg>
        <pc:picChg chg="add mod ord modCrop">
          <ac:chgData name="Bruno Umbelino" userId="c9863bd135c5d684" providerId="LiveId" clId="{17D64B54-77BA-45C9-9A99-B8EA307F5656}" dt="2025-02-19T00:25:27.861" v="2938" actId="1076"/>
          <ac:picMkLst>
            <pc:docMk/>
            <pc:sldMk cId="663008965" sldId="271"/>
            <ac:picMk id="10" creationId="{8C2220ED-815F-4D19-9BA8-90D868C7A8BA}"/>
          </ac:picMkLst>
        </pc:picChg>
      </pc:sldChg>
      <pc:sldChg chg="addSp modSp new mod setBg">
        <pc:chgData name="Bruno Umbelino" userId="c9863bd135c5d684" providerId="LiveId" clId="{17D64B54-77BA-45C9-9A99-B8EA307F5656}" dt="2025-02-19T00:32:06.808" v="3298" actId="1076"/>
        <pc:sldMkLst>
          <pc:docMk/>
          <pc:sldMk cId="278888804" sldId="272"/>
        </pc:sldMkLst>
        <pc:spChg chg="add mod">
          <ac:chgData name="Bruno Umbelino" userId="c9863bd135c5d684" providerId="LiveId" clId="{17D64B54-77BA-45C9-9A99-B8EA307F5656}" dt="2025-02-19T00:29:19.111" v="3101" actId="1076"/>
          <ac:spMkLst>
            <pc:docMk/>
            <pc:sldMk cId="278888804" sldId="272"/>
            <ac:spMk id="6" creationId="{A4194E42-8D4D-4BB3-8391-2E996BCBD0BB}"/>
          </ac:spMkLst>
        </pc:spChg>
        <pc:spChg chg="add mod">
          <ac:chgData name="Bruno Umbelino" userId="c9863bd135c5d684" providerId="LiveId" clId="{17D64B54-77BA-45C9-9A99-B8EA307F5656}" dt="2025-02-19T00:29:52.163" v="3192" actId="20577"/>
          <ac:spMkLst>
            <pc:docMk/>
            <pc:sldMk cId="278888804" sldId="272"/>
            <ac:spMk id="7" creationId="{5F5CFDAC-675C-4B2F-BB05-90268F2BCFF2}"/>
          </ac:spMkLst>
        </pc:spChg>
        <pc:spChg chg="add mod">
          <ac:chgData name="Bruno Umbelino" userId="c9863bd135c5d684" providerId="LiveId" clId="{17D64B54-77BA-45C9-9A99-B8EA307F5656}" dt="2025-02-19T00:31:04.768" v="3249" actId="1076"/>
          <ac:spMkLst>
            <pc:docMk/>
            <pc:sldMk cId="278888804" sldId="272"/>
            <ac:spMk id="10" creationId="{45417D07-C022-4BEC-9DD0-7B3FCCE4CCE5}"/>
          </ac:spMkLst>
        </pc:spChg>
        <pc:spChg chg="add mod">
          <ac:chgData name="Bruno Umbelino" userId="c9863bd135c5d684" providerId="LiveId" clId="{17D64B54-77BA-45C9-9A99-B8EA307F5656}" dt="2025-02-19T00:32:06.808" v="3298" actId="1076"/>
          <ac:spMkLst>
            <pc:docMk/>
            <pc:sldMk cId="278888804" sldId="272"/>
            <ac:spMk id="11" creationId="{05EE237D-CF45-4292-8D08-9F0465EF7527}"/>
          </ac:spMkLst>
        </pc:spChg>
        <pc:spChg chg="add mod">
          <ac:chgData name="Bruno Umbelino" userId="c9863bd135c5d684" providerId="LiveId" clId="{17D64B54-77BA-45C9-9A99-B8EA307F5656}" dt="2025-02-19T00:32:01.137" v="3296" actId="14100"/>
          <ac:spMkLst>
            <pc:docMk/>
            <pc:sldMk cId="278888804" sldId="272"/>
            <ac:spMk id="12" creationId="{FF489C20-64BD-494B-B0A8-3D5E5DAD5F29}"/>
          </ac:spMkLst>
        </pc:spChg>
        <pc:picChg chg="add mod modCrop">
          <ac:chgData name="Bruno Umbelino" userId="c9863bd135c5d684" providerId="LiveId" clId="{17D64B54-77BA-45C9-9A99-B8EA307F5656}" dt="2025-02-19T00:29:12.898" v="3099" actId="1076"/>
          <ac:picMkLst>
            <pc:docMk/>
            <pc:sldMk cId="278888804" sldId="272"/>
            <ac:picMk id="5" creationId="{BEB303F6-852A-45C0-AC4B-DC83DB939A25}"/>
          </ac:picMkLst>
        </pc:picChg>
        <pc:picChg chg="add mod modCrop">
          <ac:chgData name="Bruno Umbelino" userId="c9863bd135c5d684" providerId="LiveId" clId="{17D64B54-77BA-45C9-9A99-B8EA307F5656}" dt="2025-02-19T00:30:36.811" v="3199" actId="1076"/>
          <ac:picMkLst>
            <pc:docMk/>
            <pc:sldMk cId="278888804" sldId="272"/>
            <ac:picMk id="9" creationId="{4F8EB54E-5678-47F6-8E20-B999E0FF0748}"/>
          </ac:picMkLst>
        </pc:picChg>
      </pc:sldChg>
      <pc:sldChg chg="addSp delSp modSp new mod setBg">
        <pc:chgData name="Bruno Umbelino" userId="c9863bd135c5d684" providerId="LiveId" clId="{17D64B54-77BA-45C9-9A99-B8EA307F5656}" dt="2025-02-19T00:49:34.086" v="3583" actId="1076"/>
        <pc:sldMkLst>
          <pc:docMk/>
          <pc:sldMk cId="1311953178" sldId="273"/>
        </pc:sldMkLst>
        <pc:spChg chg="del">
          <ac:chgData name="Bruno Umbelino" userId="c9863bd135c5d684" providerId="LiveId" clId="{17D64B54-77BA-45C9-9A99-B8EA307F5656}" dt="2025-02-19T00:49:02.733" v="3575" actId="478"/>
          <ac:spMkLst>
            <pc:docMk/>
            <pc:sldMk cId="1311953178" sldId="273"/>
            <ac:spMk id="2" creationId="{056C7DAD-1ACB-46D0-B86E-A9946769176F}"/>
          </ac:spMkLst>
        </pc:spChg>
        <pc:spChg chg="del">
          <ac:chgData name="Bruno Umbelino" userId="c9863bd135c5d684" providerId="LiveId" clId="{17D64B54-77BA-45C9-9A99-B8EA307F5656}" dt="2025-02-19T00:49:01.557" v="3574" actId="478"/>
          <ac:spMkLst>
            <pc:docMk/>
            <pc:sldMk cId="1311953178" sldId="273"/>
            <ac:spMk id="3" creationId="{17670741-1853-4744-ACD2-1F5DE36744FE}"/>
          </ac:spMkLst>
        </pc:spChg>
        <pc:spChg chg="add mod">
          <ac:chgData name="Bruno Umbelino" userId="c9863bd135c5d684" providerId="LiveId" clId="{17D64B54-77BA-45C9-9A99-B8EA307F5656}" dt="2025-02-19T00:45:03.568" v="3314" actId="1076"/>
          <ac:spMkLst>
            <pc:docMk/>
            <pc:sldMk cId="1311953178" sldId="273"/>
            <ac:spMk id="6" creationId="{AF1684BF-FE0D-4C2C-8668-AABF248CF87B}"/>
          </ac:spMkLst>
        </pc:spChg>
        <pc:spChg chg="add mod">
          <ac:chgData name="Bruno Umbelino" userId="c9863bd135c5d684" providerId="LiveId" clId="{17D64B54-77BA-45C9-9A99-B8EA307F5656}" dt="2025-02-19T00:45:58.936" v="3481" actId="20577"/>
          <ac:spMkLst>
            <pc:docMk/>
            <pc:sldMk cId="1311953178" sldId="273"/>
            <ac:spMk id="7" creationId="{0B6213F7-2D7C-4833-BD9B-AC3079C1D294}"/>
          </ac:spMkLst>
        </pc:spChg>
        <pc:spChg chg="add mod">
          <ac:chgData name="Bruno Umbelino" userId="c9863bd135c5d684" providerId="LiveId" clId="{17D64B54-77BA-45C9-9A99-B8EA307F5656}" dt="2025-02-19T00:46:31.302" v="3485" actId="1076"/>
          <ac:spMkLst>
            <pc:docMk/>
            <pc:sldMk cId="1311953178" sldId="273"/>
            <ac:spMk id="8" creationId="{A3A8AFB9-9E53-4EB5-BD40-028F2CC422A9}"/>
          </ac:spMkLst>
        </pc:spChg>
        <pc:spChg chg="add mod">
          <ac:chgData name="Bruno Umbelino" userId="c9863bd135c5d684" providerId="LiveId" clId="{17D64B54-77BA-45C9-9A99-B8EA307F5656}" dt="2025-02-19T00:47:12.330" v="3567" actId="14100"/>
          <ac:spMkLst>
            <pc:docMk/>
            <pc:sldMk cId="1311953178" sldId="273"/>
            <ac:spMk id="9" creationId="{536ED7B9-BAA6-4333-85D5-2787F5D64244}"/>
          </ac:spMkLst>
        </pc:spChg>
        <pc:spChg chg="add mod">
          <ac:chgData name="Bruno Umbelino" userId="c9863bd135c5d684" providerId="LiveId" clId="{17D64B54-77BA-45C9-9A99-B8EA307F5656}" dt="2025-02-19T00:47:33.651" v="3572" actId="1076"/>
          <ac:spMkLst>
            <pc:docMk/>
            <pc:sldMk cId="1311953178" sldId="273"/>
            <ac:spMk id="10" creationId="{848508A8-98E3-4259-8FDC-6318A3427F1A}"/>
          </ac:spMkLst>
        </pc:spChg>
        <pc:picChg chg="add del mod modCrop">
          <ac:chgData name="Bruno Umbelino" userId="c9863bd135c5d684" providerId="LiveId" clId="{17D64B54-77BA-45C9-9A99-B8EA307F5656}" dt="2025-02-19T00:48:58.931" v="3573" actId="478"/>
          <ac:picMkLst>
            <pc:docMk/>
            <pc:sldMk cId="1311953178" sldId="273"/>
            <ac:picMk id="5" creationId="{EA9DA5AC-6C5A-4795-AA84-C3B255FFA13C}"/>
          </ac:picMkLst>
        </pc:picChg>
        <pc:picChg chg="add mod ord modCrop">
          <ac:chgData name="Bruno Umbelino" userId="c9863bd135c5d684" providerId="LiveId" clId="{17D64B54-77BA-45C9-9A99-B8EA307F5656}" dt="2025-02-19T00:49:34.086" v="3583" actId="1076"/>
          <ac:picMkLst>
            <pc:docMk/>
            <pc:sldMk cId="1311953178" sldId="273"/>
            <ac:picMk id="12" creationId="{C2D4E75B-88EB-408D-AB30-93EA9A0A7544}"/>
          </ac:picMkLst>
        </pc:picChg>
      </pc:sldChg>
      <pc:sldChg chg="addSp delSp modSp new mod setBg">
        <pc:chgData name="Bruno Umbelino" userId="c9863bd135c5d684" providerId="LiveId" clId="{17D64B54-77BA-45C9-9A99-B8EA307F5656}" dt="2025-02-19T00:52:31.256" v="3739" actId="20577"/>
        <pc:sldMkLst>
          <pc:docMk/>
          <pc:sldMk cId="3650132630" sldId="274"/>
        </pc:sldMkLst>
        <pc:spChg chg="add mod">
          <ac:chgData name="Bruno Umbelino" userId="c9863bd135c5d684" providerId="LiveId" clId="{17D64B54-77BA-45C9-9A99-B8EA307F5656}" dt="2025-02-19T00:51:51.040" v="3599" actId="1076"/>
          <ac:spMkLst>
            <pc:docMk/>
            <pc:sldMk cId="3650132630" sldId="274"/>
            <ac:spMk id="8" creationId="{D94A0448-3E13-4EBB-9F94-0FC1F744837D}"/>
          </ac:spMkLst>
        </pc:spChg>
        <pc:spChg chg="add mod">
          <ac:chgData name="Bruno Umbelino" userId="c9863bd135c5d684" providerId="LiveId" clId="{17D64B54-77BA-45C9-9A99-B8EA307F5656}" dt="2025-02-19T00:52:31.256" v="3739" actId="20577"/>
          <ac:spMkLst>
            <pc:docMk/>
            <pc:sldMk cId="3650132630" sldId="274"/>
            <ac:spMk id="9" creationId="{0917A01D-6BDC-4F56-97A0-91EFCCD56EA9}"/>
          </ac:spMkLst>
        </pc:spChg>
        <pc:picChg chg="add del mod modCrop">
          <ac:chgData name="Bruno Umbelino" userId="c9863bd135c5d684" providerId="LiveId" clId="{17D64B54-77BA-45C9-9A99-B8EA307F5656}" dt="2025-02-19T00:51:16.299" v="3591" actId="478"/>
          <ac:picMkLst>
            <pc:docMk/>
            <pc:sldMk cId="3650132630" sldId="274"/>
            <ac:picMk id="5" creationId="{62A6EAE7-98DF-4049-946B-D37E188C047A}"/>
          </ac:picMkLst>
        </pc:picChg>
        <pc:picChg chg="add mod modCrop">
          <ac:chgData name="Bruno Umbelino" userId="c9863bd135c5d684" providerId="LiveId" clId="{17D64B54-77BA-45C9-9A99-B8EA307F5656}" dt="2025-02-19T00:51:30.982" v="3597" actId="1076"/>
          <ac:picMkLst>
            <pc:docMk/>
            <pc:sldMk cId="3650132630" sldId="274"/>
            <ac:picMk id="7" creationId="{54E57293-EE75-4578-9481-6936C9626B66}"/>
          </ac:picMkLst>
        </pc:picChg>
      </pc:sldChg>
      <pc:sldChg chg="addSp modSp new mod setBg">
        <pc:chgData name="Bruno Umbelino" userId="c9863bd135c5d684" providerId="LiveId" clId="{17D64B54-77BA-45C9-9A99-B8EA307F5656}" dt="2025-02-19T00:54:23.341" v="3827" actId="20577"/>
        <pc:sldMkLst>
          <pc:docMk/>
          <pc:sldMk cId="1879168405" sldId="275"/>
        </pc:sldMkLst>
        <pc:spChg chg="add mod">
          <ac:chgData name="Bruno Umbelino" userId="c9863bd135c5d684" providerId="LiveId" clId="{17D64B54-77BA-45C9-9A99-B8EA307F5656}" dt="2025-02-19T00:53:20.453" v="3747" actId="1076"/>
          <ac:spMkLst>
            <pc:docMk/>
            <pc:sldMk cId="1879168405" sldId="275"/>
            <ac:spMk id="6" creationId="{6F5F3493-DB52-4B21-8490-0DB1F18FB00A}"/>
          </ac:spMkLst>
        </pc:spChg>
        <pc:spChg chg="add mod">
          <ac:chgData name="Bruno Umbelino" userId="c9863bd135c5d684" providerId="LiveId" clId="{17D64B54-77BA-45C9-9A99-B8EA307F5656}" dt="2025-02-19T00:54:23.341" v="3827" actId="20577"/>
          <ac:spMkLst>
            <pc:docMk/>
            <pc:sldMk cId="1879168405" sldId="275"/>
            <ac:spMk id="7" creationId="{CF5BA8EB-05F2-4CA5-B2AB-0863133A1F61}"/>
          </ac:spMkLst>
        </pc:spChg>
        <pc:picChg chg="add mod modCrop">
          <ac:chgData name="Bruno Umbelino" userId="c9863bd135c5d684" providerId="LiveId" clId="{17D64B54-77BA-45C9-9A99-B8EA307F5656}" dt="2025-02-19T00:53:06.058" v="3745" actId="1076"/>
          <ac:picMkLst>
            <pc:docMk/>
            <pc:sldMk cId="1879168405" sldId="275"/>
            <ac:picMk id="5" creationId="{FE8E6F7B-1A8F-43BD-9E6F-20350C10CA43}"/>
          </ac:picMkLst>
        </pc:picChg>
      </pc:sldChg>
      <pc:sldChg chg="addSp modSp new mod setBg">
        <pc:chgData name="Bruno Umbelino" userId="c9863bd135c5d684" providerId="LiveId" clId="{17D64B54-77BA-45C9-9A99-B8EA307F5656}" dt="2025-02-19T00:55:30.156" v="3886" actId="313"/>
        <pc:sldMkLst>
          <pc:docMk/>
          <pc:sldMk cId="1438509606" sldId="276"/>
        </pc:sldMkLst>
        <pc:spChg chg="add mod">
          <ac:chgData name="Bruno Umbelino" userId="c9863bd135c5d684" providerId="LiveId" clId="{17D64B54-77BA-45C9-9A99-B8EA307F5656}" dt="2025-02-19T00:54:47.195" v="3833"/>
          <ac:spMkLst>
            <pc:docMk/>
            <pc:sldMk cId="1438509606" sldId="276"/>
            <ac:spMk id="6" creationId="{4A18CA75-A0A6-4EAE-98C0-E88ABCCA2254}"/>
          </ac:spMkLst>
        </pc:spChg>
        <pc:spChg chg="add mod">
          <ac:chgData name="Bruno Umbelino" userId="c9863bd135c5d684" providerId="LiveId" clId="{17D64B54-77BA-45C9-9A99-B8EA307F5656}" dt="2025-02-19T00:55:30.156" v="3886" actId="313"/>
          <ac:spMkLst>
            <pc:docMk/>
            <pc:sldMk cId="1438509606" sldId="276"/>
            <ac:spMk id="7" creationId="{270603CE-1256-4EC3-8E43-1AF3C845467D}"/>
          </ac:spMkLst>
        </pc:spChg>
        <pc:picChg chg="add mod modCrop">
          <ac:chgData name="Bruno Umbelino" userId="c9863bd135c5d684" providerId="LiveId" clId="{17D64B54-77BA-45C9-9A99-B8EA307F5656}" dt="2025-02-19T00:54:41.567" v="3832" actId="1076"/>
          <ac:picMkLst>
            <pc:docMk/>
            <pc:sldMk cId="1438509606" sldId="276"/>
            <ac:picMk id="5" creationId="{9324464C-48B4-42CE-B80A-EECBF090D407}"/>
          </ac:picMkLst>
        </pc:picChg>
      </pc:sldChg>
      <pc:sldChg chg="addSp modSp new mod setBg">
        <pc:chgData name="Bruno Umbelino" userId="c9863bd135c5d684" providerId="LiveId" clId="{17D64B54-77BA-45C9-9A99-B8EA307F5656}" dt="2025-02-19T00:58:28.383" v="4073" actId="1076"/>
        <pc:sldMkLst>
          <pc:docMk/>
          <pc:sldMk cId="3310482174" sldId="277"/>
        </pc:sldMkLst>
        <pc:spChg chg="add mod">
          <ac:chgData name="Bruno Umbelino" userId="c9863bd135c5d684" providerId="LiveId" clId="{17D64B54-77BA-45C9-9A99-B8EA307F5656}" dt="2025-02-19T00:57:19.097" v="3894" actId="1076"/>
          <ac:spMkLst>
            <pc:docMk/>
            <pc:sldMk cId="3310482174" sldId="277"/>
            <ac:spMk id="6" creationId="{37CD8C76-C368-4BA4-B67A-ED7ED66AE67A}"/>
          </ac:spMkLst>
        </pc:spChg>
        <pc:spChg chg="add mod">
          <ac:chgData name="Bruno Umbelino" userId="c9863bd135c5d684" providerId="LiveId" clId="{17D64B54-77BA-45C9-9A99-B8EA307F5656}" dt="2025-02-19T00:57:47.941" v="4020" actId="20577"/>
          <ac:spMkLst>
            <pc:docMk/>
            <pc:sldMk cId="3310482174" sldId="277"/>
            <ac:spMk id="7" creationId="{61C942B1-8854-4A2F-86B8-3E6FC083E8C6}"/>
          </ac:spMkLst>
        </pc:spChg>
        <pc:spChg chg="add mod">
          <ac:chgData name="Bruno Umbelino" userId="c9863bd135c5d684" providerId="LiveId" clId="{17D64B54-77BA-45C9-9A99-B8EA307F5656}" dt="2025-02-19T00:58:19.081" v="4069" actId="1076"/>
          <ac:spMkLst>
            <pc:docMk/>
            <pc:sldMk cId="3310482174" sldId="277"/>
            <ac:spMk id="8" creationId="{E03E45B2-E019-44FB-9087-4B8BB3FC2EB3}"/>
          </ac:spMkLst>
        </pc:spChg>
        <pc:spChg chg="add mod">
          <ac:chgData name="Bruno Umbelino" userId="c9863bd135c5d684" providerId="LiveId" clId="{17D64B54-77BA-45C9-9A99-B8EA307F5656}" dt="2025-02-19T00:58:28.383" v="4073" actId="1076"/>
          <ac:spMkLst>
            <pc:docMk/>
            <pc:sldMk cId="3310482174" sldId="277"/>
            <ac:spMk id="9" creationId="{9A468D1A-6F15-47F4-B2E9-1DD7278A73B0}"/>
          </ac:spMkLst>
        </pc:spChg>
        <pc:picChg chg="add mod modCrop">
          <ac:chgData name="Bruno Umbelino" userId="c9863bd135c5d684" providerId="LiveId" clId="{17D64B54-77BA-45C9-9A99-B8EA307F5656}" dt="2025-02-19T00:57:03.648" v="3892" actId="1076"/>
          <ac:picMkLst>
            <pc:docMk/>
            <pc:sldMk cId="3310482174" sldId="277"/>
            <ac:picMk id="5" creationId="{ECD5AB28-6CC3-4F5A-AFAB-947D8268AB43}"/>
          </ac:picMkLst>
        </pc:picChg>
      </pc:sldChg>
      <pc:sldChg chg="addSp modSp new mod">
        <pc:chgData name="Bruno Umbelino" userId="c9863bd135c5d684" providerId="LiveId" clId="{17D64B54-77BA-45C9-9A99-B8EA307F5656}" dt="2025-02-19T00:59:14.323" v="4088" actId="1038"/>
        <pc:sldMkLst>
          <pc:docMk/>
          <pc:sldMk cId="1649639165" sldId="278"/>
        </pc:sldMkLst>
        <pc:picChg chg="add mod modCrop">
          <ac:chgData name="Bruno Umbelino" userId="c9863bd135c5d684" providerId="LiveId" clId="{17D64B54-77BA-45C9-9A99-B8EA307F5656}" dt="2025-02-19T00:59:14.323" v="4088" actId="1038"/>
          <ac:picMkLst>
            <pc:docMk/>
            <pc:sldMk cId="1649639165" sldId="278"/>
            <ac:picMk id="5" creationId="{F4011491-10A1-4A3A-A461-A668AA0C9E94}"/>
          </ac:picMkLst>
        </pc:picChg>
      </pc:sldChg>
      <pc:sldChg chg="addSp delSp modSp new mod">
        <pc:chgData name="Bruno Umbelino" userId="c9863bd135c5d684" providerId="LiveId" clId="{17D64B54-77BA-45C9-9A99-B8EA307F5656}" dt="2025-02-19T12:29:20.446" v="4282" actId="1076"/>
        <pc:sldMkLst>
          <pc:docMk/>
          <pc:sldMk cId="871969878" sldId="279"/>
        </pc:sldMkLst>
        <pc:spChg chg="add mod">
          <ac:chgData name="Bruno Umbelino" userId="c9863bd135c5d684" providerId="LiveId" clId="{17D64B54-77BA-45C9-9A99-B8EA307F5656}" dt="2025-02-19T12:29:20.446" v="4282" actId="1076"/>
          <ac:spMkLst>
            <pc:docMk/>
            <pc:sldMk cId="871969878" sldId="279"/>
            <ac:spMk id="7" creationId="{8E34E3B4-611D-4C86-9E20-70DAC7922420}"/>
          </ac:spMkLst>
        </pc:spChg>
        <pc:picChg chg="add del mod modCrop">
          <ac:chgData name="Bruno Umbelino" userId="c9863bd135c5d684" providerId="LiveId" clId="{17D64B54-77BA-45C9-9A99-B8EA307F5656}" dt="2025-02-19T12:26:47.695" v="4259" actId="478"/>
          <ac:picMkLst>
            <pc:docMk/>
            <pc:sldMk cId="871969878" sldId="279"/>
            <ac:picMk id="5" creationId="{F1146D61-F84B-4B5C-8CC6-2FFF1A6A6C1A}"/>
          </ac:picMkLst>
        </pc:picChg>
        <pc:picChg chg="add mod modCrop">
          <ac:chgData name="Bruno Umbelino" userId="c9863bd135c5d684" providerId="LiveId" clId="{17D64B54-77BA-45C9-9A99-B8EA307F5656}" dt="2025-02-19T12:27:18.085" v="4264" actId="1076"/>
          <ac:picMkLst>
            <pc:docMk/>
            <pc:sldMk cId="871969878" sldId="279"/>
            <ac:picMk id="6" creationId="{399C5E20-57C4-4BF4-821B-6D0F9FA0B7C6}"/>
          </ac:picMkLst>
        </pc:picChg>
      </pc:sldChg>
      <pc:sldChg chg="new del">
        <pc:chgData name="Bruno Umbelino" userId="c9863bd135c5d684" providerId="LiveId" clId="{17D64B54-77BA-45C9-9A99-B8EA307F5656}" dt="2025-02-19T01:00:46.291" v="4091" actId="47"/>
        <pc:sldMkLst>
          <pc:docMk/>
          <pc:sldMk cId="1543867362" sldId="279"/>
        </pc:sldMkLst>
      </pc:sldChg>
      <pc:sldChg chg="addSp delSp modSp new mod">
        <pc:chgData name="Bruno Umbelino" userId="c9863bd135c5d684" providerId="LiveId" clId="{17D64B54-77BA-45C9-9A99-B8EA307F5656}" dt="2025-02-19T12:29:29.899" v="4286" actId="1076"/>
        <pc:sldMkLst>
          <pc:docMk/>
          <pc:sldMk cId="2113110260" sldId="280"/>
        </pc:sldMkLst>
        <pc:spChg chg="del">
          <ac:chgData name="Bruno Umbelino" userId="c9863bd135c5d684" providerId="LiveId" clId="{17D64B54-77BA-45C9-9A99-B8EA307F5656}" dt="2025-02-19T12:28:50.149" v="4275" actId="478"/>
          <ac:spMkLst>
            <pc:docMk/>
            <pc:sldMk cId="2113110260" sldId="280"/>
            <ac:spMk id="2" creationId="{47FEC93B-1123-4631-9B42-4247EC6FDCB1}"/>
          </ac:spMkLst>
        </pc:spChg>
        <pc:spChg chg="del">
          <ac:chgData name="Bruno Umbelino" userId="c9863bd135c5d684" providerId="LiveId" clId="{17D64B54-77BA-45C9-9A99-B8EA307F5656}" dt="2025-02-19T12:28:42.855" v="4271" actId="478"/>
          <ac:spMkLst>
            <pc:docMk/>
            <pc:sldMk cId="2113110260" sldId="280"/>
            <ac:spMk id="3" creationId="{E6E69B33-AFE8-4564-93B9-725677F7627C}"/>
          </ac:spMkLst>
        </pc:spChg>
        <pc:spChg chg="add mod">
          <ac:chgData name="Bruno Umbelino" userId="c9863bd135c5d684" providerId="LiveId" clId="{17D64B54-77BA-45C9-9A99-B8EA307F5656}" dt="2025-02-19T12:29:26.337" v="4284" actId="1076"/>
          <ac:spMkLst>
            <pc:docMk/>
            <pc:sldMk cId="2113110260" sldId="280"/>
            <ac:spMk id="7" creationId="{B25EB1B4-E9D3-4F56-BCFF-C9F56F05F986}"/>
          </ac:spMkLst>
        </pc:spChg>
        <pc:spChg chg="add mod">
          <ac:chgData name="Bruno Umbelino" userId="c9863bd135c5d684" providerId="LiveId" clId="{17D64B54-77BA-45C9-9A99-B8EA307F5656}" dt="2025-02-19T12:29:29.899" v="4286" actId="1076"/>
          <ac:spMkLst>
            <pc:docMk/>
            <pc:sldMk cId="2113110260" sldId="280"/>
            <ac:spMk id="8" creationId="{B1A9CEB0-E8AA-4CC6-A372-503EBC92C3F0}"/>
          </ac:spMkLst>
        </pc:spChg>
        <pc:picChg chg="add del">
          <ac:chgData name="Bruno Umbelino" userId="c9863bd135c5d684" providerId="LiveId" clId="{17D64B54-77BA-45C9-9A99-B8EA307F5656}" dt="2025-02-19T12:26:49.400" v="4260" actId="478"/>
          <ac:picMkLst>
            <pc:docMk/>
            <pc:sldMk cId="2113110260" sldId="280"/>
            <ac:picMk id="5" creationId="{253CA33C-BB66-4127-9AE9-23372F63BA0A}"/>
          </ac:picMkLst>
        </pc:picChg>
        <pc:picChg chg="add del mod modCrop">
          <ac:chgData name="Bruno Umbelino" userId="c9863bd135c5d684" providerId="LiveId" clId="{17D64B54-77BA-45C9-9A99-B8EA307F5656}" dt="2025-02-19T12:28:59.540" v="4278" actId="1076"/>
          <ac:picMkLst>
            <pc:docMk/>
            <pc:sldMk cId="2113110260" sldId="280"/>
            <ac:picMk id="6" creationId="{82C58014-8BF6-4024-AA2F-E649C4F2465E}"/>
          </ac:picMkLst>
        </pc:picChg>
      </pc:sldChg>
      <pc:sldChg chg="modSp add del mod">
        <pc:chgData name="Bruno Umbelino" userId="c9863bd135c5d684" providerId="LiveId" clId="{17D64B54-77BA-45C9-9A99-B8EA307F5656}" dt="2025-02-19T01:01:41.291" v="4140" actId="47"/>
        <pc:sldMkLst>
          <pc:docMk/>
          <pc:sldMk cId="3300936829" sldId="280"/>
        </pc:sldMkLst>
        <pc:spChg chg="mod">
          <ac:chgData name="Bruno Umbelino" userId="c9863bd135c5d684" providerId="LiveId" clId="{17D64B54-77BA-45C9-9A99-B8EA307F5656}" dt="2025-02-19T01:00:53.966" v="4112" actId="20577"/>
          <ac:spMkLst>
            <pc:docMk/>
            <pc:sldMk cId="3300936829" sldId="280"/>
            <ac:spMk id="2" creationId="{277A5F65-855B-4670-8555-AEB0F55AA461}"/>
          </ac:spMkLst>
        </pc:spChg>
      </pc:sldChg>
      <pc:sldChg chg="addSp delSp modSp new del mod ord">
        <pc:chgData name="Bruno Umbelino" userId="c9863bd135c5d684" providerId="LiveId" clId="{17D64B54-77BA-45C9-9A99-B8EA307F5656}" dt="2025-02-19T12:26:36.585" v="4258" actId="47"/>
        <pc:sldMkLst>
          <pc:docMk/>
          <pc:sldMk cId="2978486790" sldId="281"/>
        </pc:sldMkLst>
        <pc:spChg chg="del">
          <ac:chgData name="Bruno Umbelino" userId="c9863bd135c5d684" providerId="LiveId" clId="{17D64B54-77BA-45C9-9A99-B8EA307F5656}" dt="2025-02-19T01:03:41.525" v="4206" actId="478"/>
          <ac:spMkLst>
            <pc:docMk/>
            <pc:sldMk cId="2978486790" sldId="281"/>
            <ac:spMk id="3" creationId="{6BF8E2CC-BF9A-49DA-BDE1-43727EBDD36E}"/>
          </ac:spMkLst>
        </pc:spChg>
        <pc:picChg chg="add del mod modCrop">
          <ac:chgData name="Bruno Umbelino" userId="c9863bd135c5d684" providerId="LiveId" clId="{17D64B54-77BA-45C9-9A99-B8EA307F5656}" dt="2025-02-19T01:07:06.826" v="4210" actId="478"/>
          <ac:picMkLst>
            <pc:docMk/>
            <pc:sldMk cId="2978486790" sldId="281"/>
            <ac:picMk id="5" creationId="{C6C39D65-AC63-47AE-AAF3-88A10EBF46A5}"/>
          </ac:picMkLst>
        </pc:picChg>
        <pc:picChg chg="add mod modCrop">
          <ac:chgData name="Bruno Umbelino" userId="c9863bd135c5d684" providerId="LiveId" clId="{17D64B54-77BA-45C9-9A99-B8EA307F5656}" dt="2025-02-19T12:23:45.960" v="4251" actId="1076"/>
          <ac:picMkLst>
            <pc:docMk/>
            <pc:sldMk cId="2978486790" sldId="281"/>
            <ac:picMk id="7" creationId="{3AECB132-CD00-406F-BEF1-381D020D5FBA}"/>
          </ac:picMkLst>
        </pc:picChg>
      </pc:sldChg>
      <pc:sldChg chg="addSp modSp add mod">
        <pc:chgData name="Bruno Umbelino" userId="c9863bd135c5d684" providerId="LiveId" clId="{17D64B54-77BA-45C9-9A99-B8EA307F5656}" dt="2025-02-19T12:08:56.455" v="4242" actId="20577"/>
        <pc:sldMkLst>
          <pc:docMk/>
          <pc:sldMk cId="2625998746" sldId="282"/>
        </pc:sldMkLst>
        <pc:spChg chg="add mod">
          <ac:chgData name="Bruno Umbelino" userId="c9863bd135c5d684" providerId="LiveId" clId="{17D64B54-77BA-45C9-9A99-B8EA307F5656}" dt="2025-02-19T01:03:03.421" v="4153" actId="1076"/>
          <ac:spMkLst>
            <pc:docMk/>
            <pc:sldMk cId="2625998746" sldId="282"/>
            <ac:spMk id="6" creationId="{E523FAA4-C3B5-4A01-891F-7375AFB32A67}"/>
          </ac:spMkLst>
        </pc:spChg>
        <pc:spChg chg="add mod">
          <ac:chgData name="Bruno Umbelino" userId="c9863bd135c5d684" providerId="LiveId" clId="{17D64B54-77BA-45C9-9A99-B8EA307F5656}" dt="2025-02-19T12:08:56.455" v="4242" actId="20577"/>
          <ac:spMkLst>
            <pc:docMk/>
            <pc:sldMk cId="2625998746" sldId="282"/>
            <ac:spMk id="7" creationId="{674E04C6-F998-4952-B0D4-A812C6CC054B}"/>
          </ac:spMkLst>
        </pc:spChg>
      </pc:sldChg>
      <pc:sldChg chg="addSp delSp modSp new mod">
        <pc:chgData name="Bruno Umbelino" userId="c9863bd135c5d684" providerId="LiveId" clId="{17D64B54-77BA-45C9-9A99-B8EA307F5656}" dt="2025-02-19T12:30:15.190" v="4299" actId="1076"/>
        <pc:sldMkLst>
          <pc:docMk/>
          <pc:sldMk cId="609827787" sldId="283"/>
        </pc:sldMkLst>
        <pc:spChg chg="del">
          <ac:chgData name="Bruno Umbelino" userId="c9863bd135c5d684" providerId="LiveId" clId="{17D64B54-77BA-45C9-9A99-B8EA307F5656}" dt="2025-02-19T12:29:56.265" v="4292" actId="478"/>
          <ac:spMkLst>
            <pc:docMk/>
            <pc:sldMk cId="609827787" sldId="283"/>
            <ac:spMk id="2" creationId="{0A4DA0D3-E49A-42F3-AE9E-4ED718C6BF3C}"/>
          </ac:spMkLst>
        </pc:spChg>
        <pc:spChg chg="del">
          <ac:chgData name="Bruno Umbelino" userId="c9863bd135c5d684" providerId="LiveId" clId="{17D64B54-77BA-45C9-9A99-B8EA307F5656}" dt="2025-02-19T12:29:58.765" v="4294" actId="478"/>
          <ac:spMkLst>
            <pc:docMk/>
            <pc:sldMk cId="609827787" sldId="283"/>
            <ac:spMk id="3" creationId="{1B23F1F0-25C8-46BB-86C0-E4EA2C682808}"/>
          </ac:spMkLst>
        </pc:spChg>
        <pc:spChg chg="add mod">
          <ac:chgData name="Bruno Umbelino" userId="c9863bd135c5d684" providerId="LiveId" clId="{17D64B54-77BA-45C9-9A99-B8EA307F5656}" dt="2025-02-19T12:30:15.190" v="4299" actId="1076"/>
          <ac:spMkLst>
            <pc:docMk/>
            <pc:sldMk cId="609827787" sldId="283"/>
            <ac:spMk id="6" creationId="{75DCD53F-FDFA-4F13-919A-E09321AF3B1A}"/>
          </ac:spMkLst>
        </pc:spChg>
        <pc:picChg chg="add mod modCrop">
          <ac:chgData name="Bruno Umbelino" userId="c9863bd135c5d684" providerId="LiveId" clId="{17D64B54-77BA-45C9-9A99-B8EA307F5656}" dt="2025-02-19T12:30:00.717" v="4295" actId="1076"/>
          <ac:picMkLst>
            <pc:docMk/>
            <pc:sldMk cId="609827787" sldId="283"/>
            <ac:picMk id="5" creationId="{8FBB9837-5190-476D-88EF-9AB5379BA008}"/>
          </ac:picMkLst>
        </pc:picChg>
      </pc:sldChg>
      <pc:sldChg chg="addSp delSp modSp new mod">
        <pc:chgData name="Bruno Umbelino" userId="c9863bd135c5d684" providerId="LiveId" clId="{17D64B54-77BA-45C9-9A99-B8EA307F5656}" dt="2025-02-19T12:31:49.784" v="4312" actId="1076"/>
        <pc:sldMkLst>
          <pc:docMk/>
          <pc:sldMk cId="2386701998" sldId="284"/>
        </pc:sldMkLst>
        <pc:spChg chg="del">
          <ac:chgData name="Bruno Umbelino" userId="c9863bd135c5d684" providerId="LiveId" clId="{17D64B54-77BA-45C9-9A99-B8EA307F5656}" dt="2025-02-19T12:31:11.917" v="4300" actId="478"/>
          <ac:spMkLst>
            <pc:docMk/>
            <pc:sldMk cId="2386701998" sldId="284"/>
            <ac:spMk id="2" creationId="{75A4FA5B-5D8D-41B7-8031-AB51C7C81DC4}"/>
          </ac:spMkLst>
        </pc:spChg>
        <pc:spChg chg="del">
          <ac:chgData name="Bruno Umbelino" userId="c9863bd135c5d684" providerId="LiveId" clId="{17D64B54-77BA-45C9-9A99-B8EA307F5656}" dt="2025-02-19T12:31:13.200" v="4301" actId="478"/>
          <ac:spMkLst>
            <pc:docMk/>
            <pc:sldMk cId="2386701998" sldId="284"/>
            <ac:spMk id="3" creationId="{BE2A364A-1828-4A9F-8413-C1AB99FD5659}"/>
          </ac:spMkLst>
        </pc:spChg>
        <pc:spChg chg="add mod">
          <ac:chgData name="Bruno Umbelino" userId="c9863bd135c5d684" providerId="LiveId" clId="{17D64B54-77BA-45C9-9A99-B8EA307F5656}" dt="2025-02-19T12:31:49.784" v="4312" actId="1076"/>
          <ac:spMkLst>
            <pc:docMk/>
            <pc:sldMk cId="2386701998" sldId="284"/>
            <ac:spMk id="6" creationId="{2452B85D-9EDD-4B4B-BF26-6E13BCBBFB14}"/>
          </ac:spMkLst>
        </pc:spChg>
        <pc:picChg chg="add mod modCrop">
          <ac:chgData name="Bruno Umbelino" userId="c9863bd135c5d684" providerId="LiveId" clId="{17D64B54-77BA-45C9-9A99-B8EA307F5656}" dt="2025-02-19T12:31:28.521" v="4307" actId="1076"/>
          <ac:picMkLst>
            <pc:docMk/>
            <pc:sldMk cId="2386701998" sldId="284"/>
            <ac:picMk id="5" creationId="{EBE9391B-ABD6-433F-85C2-4D2D9E57C130}"/>
          </ac:picMkLst>
        </pc:picChg>
      </pc:sldChg>
      <pc:sldChg chg="addSp delSp modSp new mod setBg">
        <pc:chgData name="Bruno Umbelino" userId="c9863bd135c5d684" providerId="LiveId" clId="{17D64B54-77BA-45C9-9A99-B8EA307F5656}" dt="2025-02-19T12:35:25.443" v="4387" actId="1076"/>
        <pc:sldMkLst>
          <pc:docMk/>
          <pc:sldMk cId="401342903" sldId="285"/>
        </pc:sldMkLst>
        <pc:spChg chg="del">
          <ac:chgData name="Bruno Umbelino" userId="c9863bd135c5d684" providerId="LiveId" clId="{17D64B54-77BA-45C9-9A99-B8EA307F5656}" dt="2025-02-19T12:35:03.384" v="4379" actId="478"/>
          <ac:spMkLst>
            <pc:docMk/>
            <pc:sldMk cId="401342903" sldId="285"/>
            <ac:spMk id="2" creationId="{10111C69-B0EA-4D82-AEBC-580A2CF51449}"/>
          </ac:spMkLst>
        </pc:spChg>
        <pc:spChg chg="del">
          <ac:chgData name="Bruno Umbelino" userId="c9863bd135c5d684" providerId="LiveId" clId="{17D64B54-77BA-45C9-9A99-B8EA307F5656}" dt="2025-02-19T12:35:04.399" v="4380" actId="478"/>
          <ac:spMkLst>
            <pc:docMk/>
            <pc:sldMk cId="401342903" sldId="285"/>
            <ac:spMk id="3" creationId="{B661680A-9D87-4D35-8291-F3A89E13EE19}"/>
          </ac:spMkLst>
        </pc:spChg>
        <pc:spChg chg="add mod">
          <ac:chgData name="Bruno Umbelino" userId="c9863bd135c5d684" providerId="LiveId" clId="{17D64B54-77BA-45C9-9A99-B8EA307F5656}" dt="2025-02-19T12:35:25.443" v="4387" actId="1076"/>
          <ac:spMkLst>
            <pc:docMk/>
            <pc:sldMk cId="401342903" sldId="285"/>
            <ac:spMk id="6" creationId="{2350F9F9-37FA-435D-BB82-ECDE389CE9D0}"/>
          </ac:spMkLst>
        </pc:spChg>
        <pc:picChg chg="add mod modCrop">
          <ac:chgData name="Bruno Umbelino" userId="c9863bd135c5d684" providerId="LiveId" clId="{17D64B54-77BA-45C9-9A99-B8EA307F5656}" dt="2025-02-19T12:35:12.226" v="4383" actId="1076"/>
          <ac:picMkLst>
            <pc:docMk/>
            <pc:sldMk cId="401342903" sldId="285"/>
            <ac:picMk id="5" creationId="{BF0168E8-16BC-45DB-8FFB-E015FF21BDEC}"/>
          </ac:picMkLst>
        </pc:picChg>
      </pc:sldChg>
      <pc:sldChg chg="modSp add mod">
        <pc:chgData name="Bruno Umbelino" userId="c9863bd135c5d684" providerId="LiveId" clId="{17D64B54-77BA-45C9-9A99-B8EA307F5656}" dt="2025-02-19T12:33:39.452" v="4377" actId="20577"/>
        <pc:sldMkLst>
          <pc:docMk/>
          <pc:sldMk cId="92820032" sldId="286"/>
        </pc:sldMkLst>
        <pc:spChg chg="mod">
          <ac:chgData name="Bruno Umbelino" userId="c9863bd135c5d684" providerId="LiveId" clId="{17D64B54-77BA-45C9-9A99-B8EA307F5656}" dt="2025-02-19T12:33:39.452" v="4377" actId="20577"/>
          <ac:spMkLst>
            <pc:docMk/>
            <pc:sldMk cId="92820032" sldId="286"/>
            <ac:spMk id="2" creationId="{277A5F65-855B-4670-8555-AEB0F55AA461}"/>
          </ac:spMkLst>
        </pc:spChg>
      </pc:sldChg>
      <pc:sldChg chg="addSp delSp modSp new mod setBg">
        <pc:chgData name="Bruno Umbelino" userId="c9863bd135c5d684" providerId="LiveId" clId="{17D64B54-77BA-45C9-9A99-B8EA307F5656}" dt="2025-02-19T12:37:48.418" v="4422" actId="1037"/>
        <pc:sldMkLst>
          <pc:docMk/>
          <pc:sldMk cId="1983010860" sldId="287"/>
        </pc:sldMkLst>
        <pc:spChg chg="del">
          <ac:chgData name="Bruno Umbelino" userId="c9863bd135c5d684" providerId="LiveId" clId="{17D64B54-77BA-45C9-9A99-B8EA307F5656}" dt="2025-02-19T12:35:36.550" v="4390" actId="478"/>
          <ac:spMkLst>
            <pc:docMk/>
            <pc:sldMk cId="1983010860" sldId="287"/>
            <ac:spMk id="2" creationId="{A9AD944D-7B49-44C7-8637-D98B78BEF0A4}"/>
          </ac:spMkLst>
        </pc:spChg>
        <pc:spChg chg="del">
          <ac:chgData name="Bruno Umbelino" userId="c9863bd135c5d684" providerId="LiveId" clId="{17D64B54-77BA-45C9-9A99-B8EA307F5656}" dt="2025-02-19T12:35:37.612" v="4391" actId="478"/>
          <ac:spMkLst>
            <pc:docMk/>
            <pc:sldMk cId="1983010860" sldId="287"/>
            <ac:spMk id="3" creationId="{FB7576C0-F433-45EC-AF24-856D7D55D40F}"/>
          </ac:spMkLst>
        </pc:spChg>
        <pc:spChg chg="add mod">
          <ac:chgData name="Bruno Umbelino" userId="c9863bd135c5d684" providerId="LiveId" clId="{17D64B54-77BA-45C9-9A99-B8EA307F5656}" dt="2025-02-19T12:37:17.716" v="4410" actId="1076"/>
          <ac:spMkLst>
            <pc:docMk/>
            <pc:sldMk cId="1983010860" sldId="287"/>
            <ac:spMk id="6" creationId="{BACAD088-6972-4E2D-8D3C-0232D65A4214}"/>
          </ac:spMkLst>
        </pc:spChg>
        <pc:spChg chg="add mod">
          <ac:chgData name="Bruno Umbelino" userId="c9863bd135c5d684" providerId="LiveId" clId="{17D64B54-77BA-45C9-9A99-B8EA307F5656}" dt="2025-02-19T12:37:38.215" v="4418" actId="1076"/>
          <ac:spMkLst>
            <pc:docMk/>
            <pc:sldMk cId="1983010860" sldId="287"/>
            <ac:spMk id="8" creationId="{876D3DEE-D987-469E-BBC6-1DA6F63D2915}"/>
          </ac:spMkLst>
        </pc:spChg>
        <pc:spChg chg="add mod">
          <ac:chgData name="Bruno Umbelino" userId="c9863bd135c5d684" providerId="LiveId" clId="{17D64B54-77BA-45C9-9A99-B8EA307F5656}" dt="2025-02-19T12:37:48.418" v="4422" actId="1037"/>
          <ac:spMkLst>
            <pc:docMk/>
            <pc:sldMk cId="1983010860" sldId="287"/>
            <ac:spMk id="9" creationId="{1B05768E-08F8-4552-947F-73C7DA4F2159}"/>
          </ac:spMkLst>
        </pc:spChg>
        <pc:picChg chg="add mod modCrop">
          <ac:chgData name="Bruno Umbelino" userId="c9863bd135c5d684" providerId="LiveId" clId="{17D64B54-77BA-45C9-9A99-B8EA307F5656}" dt="2025-02-19T12:37:08.375" v="4407" actId="1076"/>
          <ac:picMkLst>
            <pc:docMk/>
            <pc:sldMk cId="1983010860" sldId="287"/>
            <ac:picMk id="5" creationId="{10AFA5EB-AAD9-40AD-A0C1-8EDC7640B51B}"/>
          </ac:picMkLst>
        </pc:picChg>
        <pc:picChg chg="add mod">
          <ac:chgData name="Bruno Umbelino" userId="c9863bd135c5d684" providerId="LiveId" clId="{17D64B54-77BA-45C9-9A99-B8EA307F5656}" dt="2025-02-19T12:37:21.375" v="4411" actId="1076"/>
          <ac:picMkLst>
            <pc:docMk/>
            <pc:sldMk cId="1983010860" sldId="287"/>
            <ac:picMk id="7" creationId="{A180E34F-FD47-4457-8AEE-8854627C7950}"/>
          </ac:picMkLst>
        </pc:picChg>
      </pc:sldChg>
      <pc:sldChg chg="addSp delSp modSp new mod setBg">
        <pc:chgData name="Bruno Umbelino" userId="c9863bd135c5d684" providerId="LiveId" clId="{17D64B54-77BA-45C9-9A99-B8EA307F5656}" dt="2025-02-19T12:49:06.279" v="4435"/>
        <pc:sldMkLst>
          <pc:docMk/>
          <pc:sldMk cId="1579180868" sldId="288"/>
        </pc:sldMkLst>
        <pc:spChg chg="del">
          <ac:chgData name="Bruno Umbelino" userId="c9863bd135c5d684" providerId="LiveId" clId="{17D64B54-77BA-45C9-9A99-B8EA307F5656}" dt="2025-02-19T12:36:21.939" v="4400" actId="478"/>
          <ac:spMkLst>
            <pc:docMk/>
            <pc:sldMk cId="1579180868" sldId="288"/>
            <ac:spMk id="2" creationId="{6E403B21-2B1D-4697-A2DF-E95453B2CEF8}"/>
          </ac:spMkLst>
        </pc:spChg>
        <pc:spChg chg="del">
          <ac:chgData name="Bruno Umbelino" userId="c9863bd135c5d684" providerId="LiveId" clId="{17D64B54-77BA-45C9-9A99-B8EA307F5656}" dt="2025-02-19T12:36:22.970" v="4401" actId="478"/>
          <ac:spMkLst>
            <pc:docMk/>
            <pc:sldMk cId="1579180868" sldId="288"/>
            <ac:spMk id="3" creationId="{45581EB5-D5E6-477B-A96C-A01C17FF74D1}"/>
          </ac:spMkLst>
        </pc:spChg>
        <pc:picChg chg="add del mod modCrop">
          <ac:chgData name="Bruno Umbelino" userId="c9863bd135c5d684" providerId="LiveId" clId="{17D64B54-77BA-45C9-9A99-B8EA307F5656}" dt="2025-02-19T12:37:57.634" v="4423" actId="478"/>
          <ac:picMkLst>
            <pc:docMk/>
            <pc:sldMk cId="1579180868" sldId="288"/>
            <ac:picMk id="5" creationId="{AB44EFEF-A709-49F0-97A4-40B1CF303F36}"/>
          </ac:picMkLst>
        </pc:picChg>
        <pc:picChg chg="add del mod modCrop">
          <ac:chgData name="Bruno Umbelino" userId="c9863bd135c5d684" providerId="LiveId" clId="{17D64B54-77BA-45C9-9A99-B8EA307F5656}" dt="2025-02-19T12:48:42.278" v="4427" actId="478"/>
          <ac:picMkLst>
            <pc:docMk/>
            <pc:sldMk cId="1579180868" sldId="288"/>
            <ac:picMk id="7" creationId="{D8F0B022-3090-4841-A3F3-22429A3C31B3}"/>
          </ac:picMkLst>
        </pc:picChg>
        <pc:picChg chg="add mod modCrop">
          <ac:chgData name="Bruno Umbelino" userId="c9863bd135c5d684" providerId="LiveId" clId="{17D64B54-77BA-45C9-9A99-B8EA307F5656}" dt="2025-02-19T12:48:58.431" v="4434" actId="1076"/>
          <ac:picMkLst>
            <pc:docMk/>
            <pc:sldMk cId="1579180868" sldId="288"/>
            <ac:picMk id="9" creationId="{189DDC1E-0C53-41D8-A437-69CAEBE73FFE}"/>
          </ac:picMkLst>
        </pc:picChg>
      </pc:sldChg>
      <pc:sldChg chg="addSp delSp modSp new mod setBg">
        <pc:chgData name="Bruno Umbelino" userId="c9863bd135c5d684" providerId="LiveId" clId="{17D64B54-77BA-45C9-9A99-B8EA307F5656}" dt="2025-02-19T12:53:19.698" v="4586" actId="1036"/>
        <pc:sldMkLst>
          <pc:docMk/>
          <pc:sldMk cId="1804323955" sldId="289"/>
        </pc:sldMkLst>
        <pc:spChg chg="del">
          <ac:chgData name="Bruno Umbelino" userId="c9863bd135c5d684" providerId="LiveId" clId="{17D64B54-77BA-45C9-9A99-B8EA307F5656}" dt="2025-02-19T12:49:24.444" v="4438" actId="478"/>
          <ac:spMkLst>
            <pc:docMk/>
            <pc:sldMk cId="1804323955" sldId="289"/>
            <ac:spMk id="2" creationId="{01851BBF-1A9B-4C0C-AB95-B81DAC90BB6D}"/>
          </ac:spMkLst>
        </pc:spChg>
        <pc:spChg chg="del">
          <ac:chgData name="Bruno Umbelino" userId="c9863bd135c5d684" providerId="LiveId" clId="{17D64B54-77BA-45C9-9A99-B8EA307F5656}" dt="2025-02-19T12:49:25.928" v="4439" actId="478"/>
          <ac:spMkLst>
            <pc:docMk/>
            <pc:sldMk cId="1804323955" sldId="289"/>
            <ac:spMk id="3" creationId="{4A02C301-4361-4159-9612-8F8764004053}"/>
          </ac:spMkLst>
        </pc:spChg>
        <pc:spChg chg="add mod">
          <ac:chgData name="Bruno Umbelino" userId="c9863bd135c5d684" providerId="LiveId" clId="{17D64B54-77BA-45C9-9A99-B8EA307F5656}" dt="2025-02-19T12:49:46.486" v="4445" actId="1076"/>
          <ac:spMkLst>
            <pc:docMk/>
            <pc:sldMk cId="1804323955" sldId="289"/>
            <ac:spMk id="6" creationId="{7D1B9C56-9EBE-4AC7-B54C-1F7F806F4FFF}"/>
          </ac:spMkLst>
        </pc:spChg>
        <pc:spChg chg="add mod">
          <ac:chgData name="Bruno Umbelino" userId="c9863bd135c5d684" providerId="LiveId" clId="{17D64B54-77BA-45C9-9A99-B8EA307F5656}" dt="2025-02-19T12:50:04.654" v="4448" actId="14100"/>
          <ac:spMkLst>
            <pc:docMk/>
            <pc:sldMk cId="1804323955" sldId="289"/>
            <ac:spMk id="7" creationId="{15FEC2EC-CFB6-4A02-9A82-B1D68C31AF60}"/>
          </ac:spMkLst>
        </pc:spChg>
        <pc:spChg chg="add mod">
          <ac:chgData name="Bruno Umbelino" userId="c9863bd135c5d684" providerId="LiveId" clId="{17D64B54-77BA-45C9-9A99-B8EA307F5656}" dt="2025-02-19T12:53:02.406" v="4578" actId="1076"/>
          <ac:spMkLst>
            <pc:docMk/>
            <pc:sldMk cId="1804323955" sldId="289"/>
            <ac:spMk id="8" creationId="{C179BD33-13CA-4478-80F4-457C2482BDDA}"/>
          </ac:spMkLst>
        </pc:spChg>
        <pc:spChg chg="add mod">
          <ac:chgData name="Bruno Umbelino" userId="c9863bd135c5d684" providerId="LiveId" clId="{17D64B54-77BA-45C9-9A99-B8EA307F5656}" dt="2025-02-19T12:53:12.200" v="4581" actId="1076"/>
          <ac:spMkLst>
            <pc:docMk/>
            <pc:sldMk cId="1804323955" sldId="289"/>
            <ac:spMk id="9" creationId="{73BCB4DB-5104-46BF-9F30-A7B677BA8D09}"/>
          </ac:spMkLst>
        </pc:spChg>
        <pc:picChg chg="add mod modCrop">
          <ac:chgData name="Bruno Umbelino" userId="c9863bd135c5d684" providerId="LiveId" clId="{17D64B54-77BA-45C9-9A99-B8EA307F5656}" dt="2025-02-19T12:53:19.698" v="4586" actId="1036"/>
          <ac:picMkLst>
            <pc:docMk/>
            <pc:sldMk cId="1804323955" sldId="289"/>
            <ac:picMk id="5" creationId="{1C18E0F3-EF5F-4257-BDCC-310B2EE08707}"/>
          </ac:picMkLst>
        </pc:picChg>
      </pc:sldChg>
      <pc:sldChg chg="modSp add mod">
        <pc:chgData name="Bruno Umbelino" userId="c9863bd135c5d684" providerId="LiveId" clId="{17D64B54-77BA-45C9-9A99-B8EA307F5656}" dt="2025-02-19T12:51:34.615" v="4572" actId="20577"/>
        <pc:sldMkLst>
          <pc:docMk/>
          <pc:sldMk cId="1338949795" sldId="290"/>
        </pc:sldMkLst>
        <pc:spChg chg="mod">
          <ac:chgData name="Bruno Umbelino" userId="c9863bd135c5d684" providerId="LiveId" clId="{17D64B54-77BA-45C9-9A99-B8EA307F5656}" dt="2025-02-19T12:51:34.615" v="4572" actId="20577"/>
          <ac:spMkLst>
            <pc:docMk/>
            <pc:sldMk cId="1338949795" sldId="290"/>
            <ac:spMk id="2" creationId="{277A5F65-855B-4670-8555-AEB0F55AA461}"/>
          </ac:spMkLst>
        </pc:spChg>
      </pc:sldChg>
      <pc:sldChg chg="addSp delSp modSp new mod setBg">
        <pc:chgData name="Bruno Umbelino" userId="c9863bd135c5d684" providerId="LiveId" clId="{17D64B54-77BA-45C9-9A99-B8EA307F5656}" dt="2025-02-19T12:54:42.220" v="4610" actId="1076"/>
        <pc:sldMkLst>
          <pc:docMk/>
          <pc:sldMk cId="693091632" sldId="291"/>
        </pc:sldMkLst>
        <pc:spChg chg="add mod">
          <ac:chgData name="Bruno Umbelino" userId="c9863bd135c5d684" providerId="LiveId" clId="{17D64B54-77BA-45C9-9A99-B8EA307F5656}" dt="2025-02-19T12:54:14.245" v="4591" actId="1076"/>
          <ac:spMkLst>
            <pc:docMk/>
            <pc:sldMk cId="693091632" sldId="291"/>
            <ac:spMk id="6" creationId="{1A69BEE9-C213-4550-A105-0D20DEC5CE50}"/>
          </ac:spMkLst>
        </pc:spChg>
        <pc:spChg chg="add mod">
          <ac:chgData name="Bruno Umbelino" userId="c9863bd135c5d684" providerId="LiveId" clId="{17D64B54-77BA-45C9-9A99-B8EA307F5656}" dt="2025-02-19T12:54:30.796" v="4605" actId="1035"/>
          <ac:spMkLst>
            <pc:docMk/>
            <pc:sldMk cId="693091632" sldId="291"/>
            <ac:spMk id="7" creationId="{A62BC77B-A899-41A0-800F-515E27461A3F}"/>
          </ac:spMkLst>
        </pc:spChg>
        <pc:spChg chg="add del mod">
          <ac:chgData name="Bruno Umbelino" userId="c9863bd135c5d684" providerId="LiveId" clId="{17D64B54-77BA-45C9-9A99-B8EA307F5656}" dt="2025-02-19T12:54:38.185" v="4608" actId="478"/>
          <ac:spMkLst>
            <pc:docMk/>
            <pc:sldMk cId="693091632" sldId="291"/>
            <ac:spMk id="8" creationId="{38EA0955-D060-40A1-A904-419CD3F1887F}"/>
          </ac:spMkLst>
        </pc:spChg>
        <pc:spChg chg="add mod">
          <ac:chgData name="Bruno Umbelino" userId="c9863bd135c5d684" providerId="LiveId" clId="{17D64B54-77BA-45C9-9A99-B8EA307F5656}" dt="2025-02-19T12:54:42.220" v="4610" actId="1076"/>
          <ac:spMkLst>
            <pc:docMk/>
            <pc:sldMk cId="693091632" sldId="291"/>
            <ac:spMk id="9" creationId="{A0F714B4-6608-4E02-B6F0-A6B83056A68C}"/>
          </ac:spMkLst>
        </pc:spChg>
        <pc:picChg chg="add mod modCrop">
          <ac:chgData name="Bruno Umbelino" userId="c9863bd135c5d684" providerId="LiveId" clId="{17D64B54-77BA-45C9-9A99-B8EA307F5656}" dt="2025-02-19T12:54:05.216" v="4589" actId="1076"/>
          <ac:picMkLst>
            <pc:docMk/>
            <pc:sldMk cId="693091632" sldId="291"/>
            <ac:picMk id="5" creationId="{EFA6019C-ABD0-4228-93B8-52D0CDBD8590}"/>
          </ac:picMkLst>
        </pc:picChg>
      </pc:sldChg>
      <pc:sldChg chg="addSp delSp modSp new mod setBg">
        <pc:chgData name="Bruno Umbelino" userId="c9863bd135c5d684" providerId="LiveId" clId="{17D64B54-77BA-45C9-9A99-B8EA307F5656}" dt="2025-02-19T12:56:34.839" v="4633" actId="1076"/>
        <pc:sldMkLst>
          <pc:docMk/>
          <pc:sldMk cId="1668139660" sldId="292"/>
        </pc:sldMkLst>
        <pc:spChg chg="del">
          <ac:chgData name="Bruno Umbelino" userId="c9863bd135c5d684" providerId="LiveId" clId="{17D64B54-77BA-45C9-9A99-B8EA307F5656}" dt="2025-02-19T12:55:45.425" v="4623" actId="478"/>
          <ac:spMkLst>
            <pc:docMk/>
            <pc:sldMk cId="1668139660" sldId="292"/>
            <ac:spMk id="2" creationId="{88F4B211-7F8A-4B9B-AB9D-E198F4C5A146}"/>
          </ac:spMkLst>
        </pc:spChg>
        <pc:spChg chg="del">
          <ac:chgData name="Bruno Umbelino" userId="c9863bd135c5d684" providerId="LiveId" clId="{17D64B54-77BA-45C9-9A99-B8EA307F5656}" dt="2025-02-19T12:55:41.770" v="4621" actId="478"/>
          <ac:spMkLst>
            <pc:docMk/>
            <pc:sldMk cId="1668139660" sldId="292"/>
            <ac:spMk id="3" creationId="{035539C4-E849-499C-BCDD-7F9F502D1D9E}"/>
          </ac:spMkLst>
        </pc:spChg>
        <pc:spChg chg="add mod">
          <ac:chgData name="Bruno Umbelino" userId="c9863bd135c5d684" providerId="LiveId" clId="{17D64B54-77BA-45C9-9A99-B8EA307F5656}" dt="2025-02-19T12:56:34.839" v="4633" actId="1076"/>
          <ac:spMkLst>
            <pc:docMk/>
            <pc:sldMk cId="1668139660" sldId="292"/>
            <ac:spMk id="6" creationId="{39717FB2-2F5D-4D9A-922C-995B2DCCF33E}"/>
          </ac:spMkLst>
        </pc:spChg>
        <pc:picChg chg="add mod modCrop">
          <ac:chgData name="Bruno Umbelino" userId="c9863bd135c5d684" providerId="LiveId" clId="{17D64B54-77BA-45C9-9A99-B8EA307F5656}" dt="2025-02-19T12:55:47.488" v="4624" actId="1076"/>
          <ac:picMkLst>
            <pc:docMk/>
            <pc:sldMk cId="1668139660" sldId="292"/>
            <ac:picMk id="5" creationId="{7B9D9463-208C-49B8-821E-F06984C00B19}"/>
          </ac:picMkLst>
        </pc:picChg>
      </pc:sldChg>
      <pc:sldChg chg="addSp delSp modSp new mod setBg">
        <pc:chgData name="Bruno Umbelino" userId="c9863bd135c5d684" providerId="LiveId" clId="{17D64B54-77BA-45C9-9A99-B8EA307F5656}" dt="2025-02-19T12:56:43.040" v="4635" actId="1076"/>
        <pc:sldMkLst>
          <pc:docMk/>
          <pc:sldMk cId="2018052865" sldId="293"/>
        </pc:sldMkLst>
        <pc:spChg chg="del">
          <ac:chgData name="Bruno Umbelino" userId="c9863bd135c5d684" providerId="LiveId" clId="{17D64B54-77BA-45C9-9A99-B8EA307F5656}" dt="2025-02-19T12:56:14.245" v="4627" actId="478"/>
          <ac:spMkLst>
            <pc:docMk/>
            <pc:sldMk cId="2018052865" sldId="293"/>
            <ac:spMk id="2" creationId="{136920CD-BFE9-4638-96A8-7D9A1D7D6EAA}"/>
          </ac:spMkLst>
        </pc:spChg>
        <pc:spChg chg="del">
          <ac:chgData name="Bruno Umbelino" userId="c9863bd135c5d684" providerId="LiveId" clId="{17D64B54-77BA-45C9-9A99-B8EA307F5656}" dt="2025-02-19T12:56:15.166" v="4628" actId="478"/>
          <ac:spMkLst>
            <pc:docMk/>
            <pc:sldMk cId="2018052865" sldId="293"/>
            <ac:spMk id="3" creationId="{032EACA7-A533-482A-A57F-FDC05FAAC53D}"/>
          </ac:spMkLst>
        </pc:spChg>
        <pc:spChg chg="add mod">
          <ac:chgData name="Bruno Umbelino" userId="c9863bd135c5d684" providerId="LiveId" clId="{17D64B54-77BA-45C9-9A99-B8EA307F5656}" dt="2025-02-19T12:56:43.040" v="4635" actId="1076"/>
          <ac:spMkLst>
            <pc:docMk/>
            <pc:sldMk cId="2018052865" sldId="293"/>
            <ac:spMk id="6" creationId="{AE3B1ECA-D026-4194-82E9-70DD2705D8AF}"/>
          </ac:spMkLst>
        </pc:spChg>
        <pc:picChg chg="add mod modCrop">
          <ac:chgData name="Bruno Umbelino" userId="c9863bd135c5d684" providerId="LiveId" clId="{17D64B54-77BA-45C9-9A99-B8EA307F5656}" dt="2025-02-19T12:56:25.279" v="4631" actId="1076"/>
          <ac:picMkLst>
            <pc:docMk/>
            <pc:sldMk cId="2018052865" sldId="293"/>
            <ac:picMk id="5" creationId="{7EBAE005-127F-4856-919C-B0324F3CFF27}"/>
          </ac:picMkLst>
        </pc:picChg>
      </pc:sldChg>
      <pc:sldChg chg="addSp delSp modSp new del mod setBg">
        <pc:chgData name="Bruno Umbelino" userId="c9863bd135c5d684" providerId="LiveId" clId="{17D64B54-77BA-45C9-9A99-B8EA307F5656}" dt="2025-02-19T13:16:35.491" v="4650" actId="47"/>
        <pc:sldMkLst>
          <pc:docMk/>
          <pc:sldMk cId="892798409" sldId="294"/>
        </pc:sldMkLst>
        <pc:picChg chg="add del mod">
          <ac:chgData name="Bruno Umbelino" userId="c9863bd135c5d684" providerId="LiveId" clId="{17D64B54-77BA-45C9-9A99-B8EA307F5656}" dt="2025-02-19T13:16:11.916" v="4641" actId="21"/>
          <ac:picMkLst>
            <pc:docMk/>
            <pc:sldMk cId="892798409" sldId="294"/>
            <ac:picMk id="5" creationId="{417625BC-6B22-4515-AC86-443F2D0F124A}"/>
          </ac:picMkLst>
        </pc:picChg>
      </pc:sldChg>
      <pc:sldChg chg="addSp delSp modSp new mod">
        <pc:chgData name="Bruno Umbelino" userId="c9863bd135c5d684" providerId="LiveId" clId="{17D64B54-77BA-45C9-9A99-B8EA307F5656}" dt="2025-02-19T13:16:43.286" v="4652" actId="1076"/>
        <pc:sldMkLst>
          <pc:docMk/>
          <pc:sldMk cId="817765698" sldId="295"/>
        </pc:sldMkLst>
        <pc:spChg chg="del">
          <ac:chgData name="Bruno Umbelino" userId="c9863bd135c5d684" providerId="LiveId" clId="{17D64B54-77BA-45C9-9A99-B8EA307F5656}" dt="2025-02-19T13:16:38.475" v="4651" actId="478"/>
          <ac:spMkLst>
            <pc:docMk/>
            <pc:sldMk cId="817765698" sldId="295"/>
            <ac:spMk id="2" creationId="{A4FF6AE1-4F23-4B43-B3A4-E4E243C4213D}"/>
          </ac:spMkLst>
        </pc:spChg>
        <pc:picChg chg="add mod modCrop">
          <ac:chgData name="Bruno Umbelino" userId="c9863bd135c5d684" providerId="LiveId" clId="{17D64B54-77BA-45C9-9A99-B8EA307F5656}" dt="2025-02-19T13:16:43.286" v="4652" actId="1076"/>
          <ac:picMkLst>
            <pc:docMk/>
            <pc:sldMk cId="817765698" sldId="295"/>
            <ac:picMk id="4" creationId="{429EDF86-12CE-4F67-8F4B-AD86E03DD903}"/>
          </ac:picMkLst>
        </pc:picChg>
      </pc:sldChg>
      <pc:sldMasterChg chg="setBg delSldLayout modSldLayout">
        <pc:chgData name="Bruno Umbelino" userId="c9863bd135c5d684" providerId="LiveId" clId="{17D64B54-77BA-45C9-9A99-B8EA307F5656}" dt="2025-02-18T23:08:49.665" v="248"/>
        <pc:sldMasterMkLst>
          <pc:docMk/>
          <pc:sldMasterMk cId="0" sldId="2147483659"/>
        </pc:sldMasterMkLst>
        <pc:sldLayoutChg chg="setBg">
          <pc:chgData name="Bruno Umbelino" userId="c9863bd135c5d684" providerId="LiveId" clId="{17D64B54-77BA-45C9-9A99-B8EA307F5656}" dt="2025-02-18T23:08:49.665" v="248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Bruno Umbelino" userId="c9863bd135c5d684" providerId="LiveId" clId="{17D64B54-77BA-45C9-9A99-B8EA307F5656}" dt="2025-02-18T22:04:41.171" v="5" actId="47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Bruno Umbelino" userId="c9863bd135c5d684" providerId="LiveId" clId="{17D64B54-77BA-45C9-9A99-B8EA307F5656}" dt="2025-02-18T23:08:49.665" v="248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Bruno Umbelino" userId="c9863bd135c5d684" providerId="LiveId" clId="{17D64B54-77BA-45C9-9A99-B8EA307F5656}" dt="2025-02-18T23:08:49.665" v="248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Bruno Umbelino" userId="c9863bd135c5d684" providerId="LiveId" clId="{17D64B54-77BA-45C9-9A99-B8EA307F5656}" dt="2025-02-18T23:08:49.665" v="248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Bruno Umbelino" userId="c9863bd135c5d684" providerId="LiveId" clId="{17D64B54-77BA-45C9-9A99-B8EA307F5656}" dt="2025-02-18T23:08:49.665" v="248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Bruno Umbelino" userId="c9863bd135c5d684" providerId="LiveId" clId="{17D64B54-77BA-45C9-9A99-B8EA307F5656}" dt="2025-02-18T23:08:49.665" v="248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Bruno Umbelino" userId="c9863bd135c5d684" providerId="LiveId" clId="{17D64B54-77BA-45C9-9A99-B8EA307F5656}" dt="2025-02-18T23:08:49.665" v="248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Bruno Umbelino" userId="c9863bd135c5d684" providerId="LiveId" clId="{17D64B54-77BA-45C9-9A99-B8EA307F5656}" dt="2025-02-18T23:08:49.665" v="248"/>
          <pc:sldLayoutMkLst>
            <pc:docMk/>
            <pc:sldMasterMk cId="0" sldId="2147483659"/>
            <pc:sldLayoutMk cId="0" sldId="2147483657"/>
          </pc:sldLayoutMkLst>
        </pc:sldLayoutChg>
      </pc:sldMasterChg>
    </pc:docChg>
  </pc:docChgLst>
  <pc:docChgLst>
    <pc:chgData name="Bruno Umbelino" userId="c9863bd135c5d684" providerId="LiveId" clId="{12125079-7D7A-4218-A03E-0E480AD8A86D}"/>
    <pc:docChg chg="undo custSel addSld delSld modSld sldOrd">
      <pc:chgData name="Bruno Umbelino" userId="c9863bd135c5d684" providerId="LiveId" clId="{12125079-7D7A-4218-A03E-0E480AD8A86D}" dt="2025-02-18T14:18:10.038" v="3011" actId="2696"/>
      <pc:docMkLst>
        <pc:docMk/>
      </pc:docMkLst>
      <pc:sldChg chg="addSp delSp modSp mod ord modClrScheme chgLayout modNotesTx">
        <pc:chgData name="Bruno Umbelino" userId="c9863bd135c5d684" providerId="LiveId" clId="{12125079-7D7A-4218-A03E-0E480AD8A86D}" dt="2025-02-18T01:02:19.503" v="1548" actId="1038"/>
        <pc:sldMkLst>
          <pc:docMk/>
          <pc:sldMk cId="0" sldId="257"/>
        </pc:sldMkLst>
        <pc:spChg chg="add del mod ord">
          <ac:chgData name="Bruno Umbelino" userId="c9863bd135c5d684" providerId="LiveId" clId="{12125079-7D7A-4218-A03E-0E480AD8A86D}" dt="2025-02-17T11:59:07.462" v="3" actId="700"/>
          <ac:spMkLst>
            <pc:docMk/>
            <pc:sldMk cId="0" sldId="257"/>
            <ac:spMk id="2" creationId="{CA849CB7-7EC6-4D9A-A70A-307E5480F960}"/>
          </ac:spMkLst>
        </pc:spChg>
        <pc:spChg chg="add del mod ord">
          <ac:chgData name="Bruno Umbelino" userId="c9863bd135c5d684" providerId="LiveId" clId="{12125079-7D7A-4218-A03E-0E480AD8A86D}" dt="2025-02-17T11:59:07.462" v="3" actId="700"/>
          <ac:spMkLst>
            <pc:docMk/>
            <pc:sldMk cId="0" sldId="257"/>
            <ac:spMk id="3" creationId="{5053535B-A4AC-44DA-8E8D-B537BF7E6F7E}"/>
          </ac:spMkLst>
        </pc:spChg>
        <pc:spChg chg="add del mod ord">
          <ac:chgData name="Bruno Umbelino" userId="c9863bd135c5d684" providerId="LiveId" clId="{12125079-7D7A-4218-A03E-0E480AD8A86D}" dt="2025-02-17T11:59:07.462" v="3" actId="700"/>
          <ac:spMkLst>
            <pc:docMk/>
            <pc:sldMk cId="0" sldId="257"/>
            <ac:spMk id="4" creationId="{E42D139F-427E-402F-A09D-6DC84BAEF292}"/>
          </ac:spMkLst>
        </pc:spChg>
        <pc:spChg chg="add mod">
          <ac:chgData name="Bruno Umbelino" userId="c9863bd135c5d684" providerId="LiveId" clId="{12125079-7D7A-4218-A03E-0E480AD8A86D}" dt="2025-02-18T00:01:44.689" v="1265" actId="20577"/>
          <ac:spMkLst>
            <pc:docMk/>
            <pc:sldMk cId="0" sldId="257"/>
            <ac:spMk id="5" creationId="{D7BC710F-ECA1-41EA-9DFD-2A52AB5DBA3A}"/>
          </ac:spMkLst>
        </pc:spChg>
        <pc:spChg chg="add del mod">
          <ac:chgData name="Bruno Umbelino" userId="c9863bd135c5d684" providerId="LiveId" clId="{12125079-7D7A-4218-A03E-0E480AD8A86D}" dt="2025-02-17T14:29:23.801" v="670" actId="478"/>
          <ac:spMkLst>
            <pc:docMk/>
            <pc:sldMk cId="0" sldId="257"/>
            <ac:spMk id="6" creationId="{97C76AB0-4F13-4DAB-90FA-7EC18B33B458}"/>
          </ac:spMkLst>
        </pc:spChg>
        <pc:spChg chg="add del mod">
          <ac:chgData name="Bruno Umbelino" userId="c9863bd135c5d684" providerId="LiveId" clId="{12125079-7D7A-4218-A03E-0E480AD8A86D}" dt="2025-02-17T14:29:27.329" v="671" actId="478"/>
          <ac:spMkLst>
            <pc:docMk/>
            <pc:sldMk cId="0" sldId="257"/>
            <ac:spMk id="8" creationId="{C6C4D1CA-39DD-45F7-80C2-1D9192879A65}"/>
          </ac:spMkLst>
        </pc:spChg>
        <pc:spChg chg="add mod">
          <ac:chgData name="Bruno Umbelino" userId="c9863bd135c5d684" providerId="LiveId" clId="{12125079-7D7A-4218-A03E-0E480AD8A86D}" dt="2025-02-18T01:01:58.850" v="1541" actId="1076"/>
          <ac:spMkLst>
            <pc:docMk/>
            <pc:sldMk cId="0" sldId="257"/>
            <ac:spMk id="11" creationId="{58BB5228-38D4-4A9F-AEC4-015654B7E65A}"/>
          </ac:spMkLst>
        </pc:spChg>
        <pc:spChg chg="del mod ord">
          <ac:chgData name="Bruno Umbelino" userId="c9863bd135c5d684" providerId="LiveId" clId="{12125079-7D7A-4218-A03E-0E480AD8A86D}" dt="2025-02-17T11:59:03.026" v="2" actId="700"/>
          <ac:spMkLst>
            <pc:docMk/>
            <pc:sldMk cId="0" sldId="257"/>
            <ac:spMk id="285" creationId="{00000000-0000-0000-0000-000000000000}"/>
          </ac:spMkLst>
        </pc:spChg>
        <pc:spChg chg="del mod ord">
          <ac:chgData name="Bruno Umbelino" userId="c9863bd135c5d684" providerId="LiveId" clId="{12125079-7D7A-4218-A03E-0E480AD8A86D}" dt="2025-02-17T11:59:03.026" v="2" actId="700"/>
          <ac:spMkLst>
            <pc:docMk/>
            <pc:sldMk cId="0" sldId="257"/>
            <ac:spMk id="286" creationId="{00000000-0000-0000-0000-000000000000}"/>
          </ac:spMkLst>
        </pc:spChg>
        <pc:picChg chg="add mod">
          <ac:chgData name="Bruno Umbelino" userId="c9863bd135c5d684" providerId="LiveId" clId="{12125079-7D7A-4218-A03E-0E480AD8A86D}" dt="2025-02-18T01:02:19.503" v="1548" actId="1038"/>
          <ac:picMkLst>
            <pc:docMk/>
            <pc:sldMk cId="0" sldId="257"/>
            <ac:picMk id="6" creationId="{8B60DD0D-0107-483F-A0F1-1DB1E394A904}"/>
          </ac:picMkLst>
        </pc:picChg>
        <pc:picChg chg="add del mod modCrop">
          <ac:chgData name="Bruno Umbelino" userId="c9863bd135c5d684" providerId="LiveId" clId="{12125079-7D7A-4218-A03E-0E480AD8A86D}" dt="2025-02-18T00:03:57.447" v="1434" actId="478"/>
          <ac:picMkLst>
            <pc:docMk/>
            <pc:sldMk cId="0" sldId="257"/>
            <ac:picMk id="10" creationId="{CADACF03-DE6D-42B2-BCEA-0910E064CDA9}"/>
          </ac:picMkLst>
        </pc:picChg>
      </pc:sldChg>
      <pc:sldChg chg="ord modNotes">
        <pc:chgData name="Bruno Umbelino" userId="c9863bd135c5d684" providerId="LiveId" clId="{12125079-7D7A-4218-A03E-0E480AD8A86D}" dt="2025-02-17T14:04:10.995" v="314"/>
        <pc:sldMkLst>
          <pc:docMk/>
          <pc:sldMk cId="0" sldId="258"/>
        </pc:sldMkLst>
      </pc:sldChg>
      <pc:sldChg chg="addSp delSp modSp new mod modClrScheme chgLayout">
        <pc:chgData name="Bruno Umbelino" userId="c9863bd135c5d684" providerId="LiveId" clId="{12125079-7D7A-4218-A03E-0E480AD8A86D}" dt="2025-02-17T12:37:19.318" v="182" actId="20577"/>
        <pc:sldMkLst>
          <pc:docMk/>
          <pc:sldMk cId="4120662157" sldId="259"/>
        </pc:sldMkLst>
        <pc:spChg chg="del">
          <ac:chgData name="Bruno Umbelino" userId="c9863bd135c5d684" providerId="LiveId" clId="{12125079-7D7A-4218-A03E-0E480AD8A86D}" dt="2025-02-17T12:22:51.660" v="111" actId="700"/>
          <ac:spMkLst>
            <pc:docMk/>
            <pc:sldMk cId="4120662157" sldId="259"/>
            <ac:spMk id="2" creationId="{B30CFEAC-D0E0-4557-B304-C5E37FA113D3}"/>
          </ac:spMkLst>
        </pc:spChg>
        <pc:spChg chg="del">
          <ac:chgData name="Bruno Umbelino" userId="c9863bd135c5d684" providerId="LiveId" clId="{12125079-7D7A-4218-A03E-0E480AD8A86D}" dt="2025-02-17T12:22:51.660" v="111" actId="700"/>
          <ac:spMkLst>
            <pc:docMk/>
            <pc:sldMk cId="4120662157" sldId="259"/>
            <ac:spMk id="3" creationId="{3F13BF6F-BE50-4C19-A8D1-25E8B2299DB4}"/>
          </ac:spMkLst>
        </pc:spChg>
        <pc:spChg chg="add mod">
          <ac:chgData name="Bruno Umbelino" userId="c9863bd135c5d684" providerId="LiveId" clId="{12125079-7D7A-4218-A03E-0E480AD8A86D}" dt="2025-02-17T12:37:00.327" v="154" actId="1076"/>
          <ac:spMkLst>
            <pc:docMk/>
            <pc:sldMk cId="4120662157" sldId="259"/>
            <ac:spMk id="6" creationId="{9E75533B-CDD5-4D45-A685-B3DB68F2FB59}"/>
          </ac:spMkLst>
        </pc:spChg>
        <pc:spChg chg="add mod">
          <ac:chgData name="Bruno Umbelino" userId="c9863bd135c5d684" providerId="LiveId" clId="{12125079-7D7A-4218-A03E-0E480AD8A86D}" dt="2025-02-17T12:37:19.318" v="182" actId="20577"/>
          <ac:spMkLst>
            <pc:docMk/>
            <pc:sldMk cId="4120662157" sldId="259"/>
            <ac:spMk id="11" creationId="{7E70D24C-2425-4628-8FFF-B8F647639C8D}"/>
          </ac:spMkLst>
        </pc:spChg>
        <pc:picChg chg="add del mod modCrop">
          <ac:chgData name="Bruno Umbelino" userId="c9863bd135c5d684" providerId="LiveId" clId="{12125079-7D7A-4218-A03E-0E480AD8A86D}" dt="2025-02-17T12:36:11.242" v="145" actId="478"/>
          <ac:picMkLst>
            <pc:docMk/>
            <pc:sldMk cId="4120662157" sldId="259"/>
            <ac:picMk id="5" creationId="{7463DBBD-EA13-414F-B197-E91A461680DD}"/>
          </ac:picMkLst>
        </pc:picChg>
        <pc:picChg chg="add del">
          <ac:chgData name="Bruno Umbelino" userId="c9863bd135c5d684" providerId="LiveId" clId="{12125079-7D7A-4218-A03E-0E480AD8A86D}" dt="2025-02-17T12:23:57.364" v="119" actId="22"/>
          <ac:picMkLst>
            <pc:docMk/>
            <pc:sldMk cId="4120662157" sldId="259"/>
            <ac:picMk id="8" creationId="{E8E24C20-90FF-4F70-B9FC-894D37A98BD0}"/>
          </ac:picMkLst>
        </pc:picChg>
        <pc:picChg chg="add mod ord modCrop">
          <ac:chgData name="Bruno Umbelino" userId="c9863bd135c5d684" providerId="LiveId" clId="{12125079-7D7A-4218-A03E-0E480AD8A86D}" dt="2025-02-17T12:36:56.162" v="153" actId="1076"/>
          <ac:picMkLst>
            <pc:docMk/>
            <pc:sldMk cId="4120662157" sldId="259"/>
            <ac:picMk id="10" creationId="{46FDAD1C-5737-4C12-A38B-5ABFBE72F5E6}"/>
          </ac:picMkLst>
        </pc:picChg>
      </pc:sldChg>
      <pc:sldChg chg="addSp delSp modSp new mod modClrScheme chgLayout">
        <pc:chgData name="Bruno Umbelino" userId="c9863bd135c5d684" providerId="LiveId" clId="{12125079-7D7A-4218-A03E-0E480AD8A86D}" dt="2025-02-17T12:40:01.859" v="225" actId="478"/>
        <pc:sldMkLst>
          <pc:docMk/>
          <pc:sldMk cId="1027616787" sldId="260"/>
        </pc:sldMkLst>
        <pc:spChg chg="del">
          <ac:chgData name="Bruno Umbelino" userId="c9863bd135c5d684" providerId="LiveId" clId="{12125079-7D7A-4218-A03E-0E480AD8A86D}" dt="2025-02-17T12:22:48.555" v="110" actId="700"/>
          <ac:spMkLst>
            <pc:docMk/>
            <pc:sldMk cId="1027616787" sldId="260"/>
            <ac:spMk id="2" creationId="{46FBCFE1-324C-453F-A2CB-698CB46585A3}"/>
          </ac:spMkLst>
        </pc:spChg>
        <pc:spChg chg="del">
          <ac:chgData name="Bruno Umbelino" userId="c9863bd135c5d684" providerId="LiveId" clId="{12125079-7D7A-4218-A03E-0E480AD8A86D}" dt="2025-02-17T12:22:48.555" v="110" actId="700"/>
          <ac:spMkLst>
            <pc:docMk/>
            <pc:sldMk cId="1027616787" sldId="260"/>
            <ac:spMk id="3" creationId="{D5B524CE-EAA1-4D39-8E7D-9EC9331BA700}"/>
          </ac:spMkLst>
        </pc:spChg>
        <pc:spChg chg="add mod">
          <ac:chgData name="Bruno Umbelino" userId="c9863bd135c5d684" providerId="LiveId" clId="{12125079-7D7A-4218-A03E-0E480AD8A86D}" dt="2025-02-17T12:37:52.873" v="217" actId="20577"/>
          <ac:spMkLst>
            <pc:docMk/>
            <pc:sldMk cId="1027616787" sldId="260"/>
            <ac:spMk id="4" creationId="{E8549D61-490D-45D3-8C79-EFE2FFF1F688}"/>
          </ac:spMkLst>
        </pc:spChg>
        <pc:spChg chg="add del mod">
          <ac:chgData name="Bruno Umbelino" userId="c9863bd135c5d684" providerId="LiveId" clId="{12125079-7D7A-4218-A03E-0E480AD8A86D}" dt="2025-02-17T12:40:01.859" v="225" actId="478"/>
          <ac:spMkLst>
            <pc:docMk/>
            <pc:sldMk cId="1027616787" sldId="260"/>
            <ac:spMk id="7" creationId="{69EB5BF9-0645-47AF-BCC1-1E91F401076A}"/>
          </ac:spMkLst>
        </pc:spChg>
        <pc:picChg chg="add mod modCrop">
          <ac:chgData name="Bruno Umbelino" userId="c9863bd135c5d684" providerId="LiveId" clId="{12125079-7D7A-4218-A03E-0E480AD8A86D}" dt="2025-02-17T12:39:29.197" v="221" actId="1076"/>
          <ac:picMkLst>
            <pc:docMk/>
            <pc:sldMk cId="1027616787" sldId="260"/>
            <ac:picMk id="6" creationId="{4A28F0C0-251C-4695-85A3-CBE951B800FF}"/>
          </ac:picMkLst>
        </pc:picChg>
      </pc:sldChg>
      <pc:sldChg chg="addSp delSp modSp new mod ord modClrScheme chgLayout">
        <pc:chgData name="Bruno Umbelino" userId="c9863bd135c5d684" providerId="LiveId" clId="{12125079-7D7A-4218-A03E-0E480AD8A86D}" dt="2025-02-18T01:26:24.188" v="1744" actId="1076"/>
        <pc:sldMkLst>
          <pc:docMk/>
          <pc:sldMk cId="3692624260" sldId="261"/>
        </pc:sldMkLst>
        <pc:spChg chg="del">
          <ac:chgData name="Bruno Umbelino" userId="c9863bd135c5d684" providerId="LiveId" clId="{12125079-7D7A-4218-A03E-0E480AD8A86D}" dt="2025-02-17T14:02:40.786" v="227" actId="700"/>
          <ac:spMkLst>
            <pc:docMk/>
            <pc:sldMk cId="3692624260" sldId="261"/>
            <ac:spMk id="2" creationId="{292BB4D2-9DC2-4B3E-B776-A26B9E3F160C}"/>
          </ac:spMkLst>
        </pc:spChg>
        <pc:spChg chg="add mod ord">
          <ac:chgData name="Bruno Umbelino" userId="c9863bd135c5d684" providerId="LiveId" clId="{12125079-7D7A-4218-A03E-0E480AD8A86D}" dt="2025-02-17T23:33:31.207" v="1051" actId="27636"/>
          <ac:spMkLst>
            <pc:docMk/>
            <pc:sldMk cId="3692624260" sldId="261"/>
            <ac:spMk id="2" creationId="{BC769A4B-5965-42C5-863F-3E651DE8DB26}"/>
          </ac:spMkLst>
        </pc:spChg>
        <pc:spChg chg="add del mod ord">
          <ac:chgData name="Bruno Umbelino" userId="c9863bd135c5d684" providerId="LiveId" clId="{12125079-7D7A-4218-A03E-0E480AD8A86D}" dt="2025-02-17T23:33:34.854" v="1052" actId="478"/>
          <ac:spMkLst>
            <pc:docMk/>
            <pc:sldMk cId="3692624260" sldId="261"/>
            <ac:spMk id="3" creationId="{49A6C587-F111-440E-B39A-CEF9545310CB}"/>
          </ac:spMkLst>
        </pc:spChg>
        <pc:spChg chg="del">
          <ac:chgData name="Bruno Umbelino" userId="c9863bd135c5d684" providerId="LiveId" clId="{12125079-7D7A-4218-A03E-0E480AD8A86D}" dt="2025-02-17T14:02:40.786" v="227" actId="700"/>
          <ac:spMkLst>
            <pc:docMk/>
            <pc:sldMk cId="3692624260" sldId="261"/>
            <ac:spMk id="3" creationId="{8F8A7C23-82A1-4505-9DDB-84EDE754D93E}"/>
          </ac:spMkLst>
        </pc:spChg>
        <pc:spChg chg="add del mod">
          <ac:chgData name="Bruno Umbelino" userId="c9863bd135c5d684" providerId="LiveId" clId="{12125079-7D7A-4218-A03E-0E480AD8A86D}" dt="2025-02-17T23:33:26.389" v="1048" actId="478"/>
          <ac:spMkLst>
            <pc:docMk/>
            <pc:sldMk cId="3692624260" sldId="261"/>
            <ac:spMk id="6" creationId="{2CF613BE-F5B8-46DC-AD67-73ECF6111C4B}"/>
          </ac:spMkLst>
        </pc:spChg>
        <pc:picChg chg="add del mod modCrop">
          <ac:chgData name="Bruno Umbelino" userId="c9863bd135c5d684" providerId="LiveId" clId="{12125079-7D7A-4218-A03E-0E480AD8A86D}" dt="2025-02-18T00:46:30.240" v="1471" actId="478"/>
          <ac:picMkLst>
            <pc:docMk/>
            <pc:sldMk cId="3692624260" sldId="261"/>
            <ac:picMk id="5" creationId="{77459A49-568C-42EE-A323-3364C2852750}"/>
          </ac:picMkLst>
        </pc:picChg>
        <pc:picChg chg="add mod modCrop">
          <ac:chgData name="Bruno Umbelino" userId="c9863bd135c5d684" providerId="LiveId" clId="{12125079-7D7A-4218-A03E-0E480AD8A86D}" dt="2025-02-18T01:26:15.618" v="1743" actId="1076"/>
          <ac:picMkLst>
            <pc:docMk/>
            <pc:sldMk cId="3692624260" sldId="261"/>
            <ac:picMk id="7" creationId="{1BC69396-83BC-4C2D-9840-CCDF8FBD069F}"/>
          </ac:picMkLst>
        </pc:picChg>
        <pc:picChg chg="add mod">
          <ac:chgData name="Bruno Umbelino" userId="c9863bd135c5d684" providerId="LiveId" clId="{12125079-7D7A-4218-A03E-0E480AD8A86D}" dt="2025-02-18T01:26:24.188" v="1744" actId="1076"/>
          <ac:picMkLst>
            <pc:docMk/>
            <pc:sldMk cId="3692624260" sldId="261"/>
            <ac:picMk id="9" creationId="{32F77BEF-54B6-4B54-8420-8AD94F2BE6AF}"/>
          </ac:picMkLst>
        </pc:picChg>
      </pc:sldChg>
      <pc:sldChg chg="addSp delSp modSp new mod modClrScheme chgLayout">
        <pc:chgData name="Bruno Umbelino" userId="c9863bd135c5d684" providerId="LiveId" clId="{12125079-7D7A-4218-A03E-0E480AD8A86D}" dt="2025-02-18T13:48:30.839" v="2795" actId="207"/>
        <pc:sldMkLst>
          <pc:docMk/>
          <pc:sldMk cId="2216341324" sldId="262"/>
        </pc:sldMkLst>
        <pc:spChg chg="add mod">
          <ac:chgData name="Bruno Umbelino" userId="c9863bd135c5d684" providerId="LiveId" clId="{12125079-7D7A-4218-A03E-0E480AD8A86D}" dt="2025-02-17T14:16:27.938" v="360" actId="120"/>
          <ac:spMkLst>
            <pc:docMk/>
            <pc:sldMk cId="2216341324" sldId="262"/>
            <ac:spMk id="2" creationId="{FEDDA94D-F0FA-4B74-8B67-6BF2BB752A66}"/>
          </ac:spMkLst>
        </pc:spChg>
        <pc:spChg chg="add mod">
          <ac:chgData name="Bruno Umbelino" userId="c9863bd135c5d684" providerId="LiveId" clId="{12125079-7D7A-4218-A03E-0E480AD8A86D}" dt="2025-02-18T13:48:30.839" v="2795" actId="207"/>
          <ac:spMkLst>
            <pc:docMk/>
            <pc:sldMk cId="2216341324" sldId="262"/>
            <ac:spMk id="3" creationId="{2EED5686-6066-4D8F-8739-343274D55E4A}"/>
          </ac:spMkLst>
        </pc:spChg>
        <pc:spChg chg="add del">
          <ac:chgData name="Bruno Umbelino" userId="c9863bd135c5d684" providerId="LiveId" clId="{12125079-7D7A-4218-A03E-0E480AD8A86D}" dt="2025-02-17T14:18:53.115" v="560" actId="22"/>
          <ac:spMkLst>
            <pc:docMk/>
            <pc:sldMk cId="2216341324" sldId="262"/>
            <ac:spMk id="5" creationId="{39C992A3-AD78-438F-92F1-C7DDF5874458}"/>
          </ac:spMkLst>
        </pc:spChg>
      </pc:sldChg>
      <pc:sldChg chg="addSp delSp modSp add mod">
        <pc:chgData name="Bruno Umbelino" userId="c9863bd135c5d684" providerId="LiveId" clId="{12125079-7D7A-4218-A03E-0E480AD8A86D}" dt="2025-02-17T14:27:26.401" v="628" actId="22"/>
        <pc:sldMkLst>
          <pc:docMk/>
          <pc:sldMk cId="180892123" sldId="263"/>
        </pc:sldMkLst>
        <pc:spChg chg="mod">
          <ac:chgData name="Bruno Umbelino" userId="c9863bd135c5d684" providerId="LiveId" clId="{12125079-7D7A-4218-A03E-0E480AD8A86D}" dt="2025-02-17T14:19:07.085" v="570" actId="20577"/>
          <ac:spMkLst>
            <pc:docMk/>
            <pc:sldMk cId="180892123" sldId="263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7T14:22:34.044" v="592" actId="27636"/>
          <ac:spMkLst>
            <pc:docMk/>
            <pc:sldMk cId="180892123" sldId="263"/>
            <ac:spMk id="3" creationId="{2EED5686-6066-4D8F-8739-343274D55E4A}"/>
          </ac:spMkLst>
        </pc:spChg>
        <pc:spChg chg="add del">
          <ac:chgData name="Bruno Umbelino" userId="c9863bd135c5d684" providerId="LiveId" clId="{12125079-7D7A-4218-A03E-0E480AD8A86D}" dt="2025-02-17T14:27:26.401" v="628" actId="22"/>
          <ac:spMkLst>
            <pc:docMk/>
            <pc:sldMk cId="180892123" sldId="263"/>
            <ac:spMk id="5" creationId="{8916DBBF-BF90-4B03-AB60-64648A56B820}"/>
          </ac:spMkLst>
        </pc:spChg>
      </pc:sldChg>
      <pc:sldChg chg="modSp add mod">
        <pc:chgData name="Bruno Umbelino" userId="c9863bd135c5d684" providerId="LiveId" clId="{12125079-7D7A-4218-A03E-0E480AD8A86D}" dt="2025-02-18T01:17:03.264" v="1658" actId="313"/>
        <pc:sldMkLst>
          <pc:docMk/>
          <pc:sldMk cId="3950993415" sldId="264"/>
        </pc:sldMkLst>
        <pc:spChg chg="mod">
          <ac:chgData name="Bruno Umbelino" userId="c9863bd135c5d684" providerId="LiveId" clId="{12125079-7D7A-4218-A03E-0E480AD8A86D}" dt="2025-02-18T01:17:03.264" v="1658" actId="313"/>
          <ac:spMkLst>
            <pc:docMk/>
            <pc:sldMk cId="3950993415" sldId="264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7T14:28:26.651" v="633" actId="2711"/>
          <ac:spMkLst>
            <pc:docMk/>
            <pc:sldMk cId="3950993415" sldId="264"/>
            <ac:spMk id="3" creationId="{2EED5686-6066-4D8F-8739-343274D55E4A}"/>
          </ac:spMkLst>
        </pc:spChg>
      </pc:sldChg>
      <pc:sldChg chg="modSp add mod">
        <pc:chgData name="Bruno Umbelino" userId="c9863bd135c5d684" providerId="LiveId" clId="{12125079-7D7A-4218-A03E-0E480AD8A86D}" dt="2025-02-18T01:13:36.735" v="1635" actId="20577"/>
        <pc:sldMkLst>
          <pc:docMk/>
          <pc:sldMk cId="2054947533" sldId="265"/>
        </pc:sldMkLst>
        <pc:spChg chg="mod">
          <ac:chgData name="Bruno Umbelino" userId="c9863bd135c5d684" providerId="LiveId" clId="{12125079-7D7A-4218-A03E-0E480AD8A86D}" dt="2025-02-18T01:13:22.904" v="1626" actId="20577"/>
          <ac:spMkLst>
            <pc:docMk/>
            <pc:sldMk cId="2054947533" sldId="265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01:13:36.735" v="1635" actId="20577"/>
          <ac:spMkLst>
            <pc:docMk/>
            <pc:sldMk cId="2054947533" sldId="265"/>
            <ac:spMk id="3" creationId="{2EED5686-6066-4D8F-8739-343274D55E4A}"/>
          </ac:spMkLst>
        </pc:spChg>
      </pc:sldChg>
      <pc:sldChg chg="modSp add mod">
        <pc:chgData name="Bruno Umbelino" userId="c9863bd135c5d684" providerId="LiveId" clId="{12125079-7D7A-4218-A03E-0E480AD8A86D}" dt="2025-02-18T00:56:23.846" v="1506" actId="1076"/>
        <pc:sldMkLst>
          <pc:docMk/>
          <pc:sldMk cId="472041033" sldId="266"/>
        </pc:sldMkLst>
        <pc:spChg chg="mod">
          <ac:chgData name="Bruno Umbelino" userId="c9863bd135c5d684" providerId="LiveId" clId="{12125079-7D7A-4218-A03E-0E480AD8A86D}" dt="2025-02-18T00:50:34.615" v="1489" actId="20577"/>
          <ac:spMkLst>
            <pc:docMk/>
            <pc:sldMk cId="472041033" sldId="266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00:56:23.846" v="1506" actId="1076"/>
          <ac:spMkLst>
            <pc:docMk/>
            <pc:sldMk cId="472041033" sldId="266"/>
            <ac:spMk id="3" creationId="{2EED5686-6066-4D8F-8739-343274D55E4A}"/>
          </ac:spMkLst>
        </pc:spChg>
      </pc:sldChg>
      <pc:sldChg chg="addSp delSp modSp new mod modClrScheme chgLayout">
        <pc:chgData name="Bruno Umbelino" userId="c9863bd135c5d684" providerId="LiveId" clId="{12125079-7D7A-4218-A03E-0E480AD8A86D}" dt="2025-02-18T14:05:53.495" v="2914" actId="1076"/>
        <pc:sldMkLst>
          <pc:docMk/>
          <pc:sldMk cId="2961472370" sldId="267"/>
        </pc:sldMkLst>
        <pc:spChg chg="del mod ord">
          <ac:chgData name="Bruno Umbelino" userId="c9863bd135c5d684" providerId="LiveId" clId="{12125079-7D7A-4218-A03E-0E480AD8A86D}" dt="2025-02-17T16:05:25.425" v="954" actId="700"/>
          <ac:spMkLst>
            <pc:docMk/>
            <pc:sldMk cId="2961472370" sldId="267"/>
            <ac:spMk id="2" creationId="{859874B8-91F6-42CC-8634-F65547EF7D26}"/>
          </ac:spMkLst>
        </pc:spChg>
        <pc:spChg chg="add mod ord">
          <ac:chgData name="Bruno Umbelino" userId="c9863bd135c5d684" providerId="LiveId" clId="{12125079-7D7A-4218-A03E-0E480AD8A86D}" dt="2025-02-17T16:05:33.935" v="967" actId="20577"/>
          <ac:spMkLst>
            <pc:docMk/>
            <pc:sldMk cId="2961472370" sldId="267"/>
            <ac:spMk id="3" creationId="{22986C63-DAF2-4079-B0EC-ABDB8F7893BE}"/>
          </ac:spMkLst>
        </pc:spChg>
        <pc:spChg chg="add del mod ord">
          <ac:chgData name="Bruno Umbelino" userId="c9863bd135c5d684" providerId="LiveId" clId="{12125079-7D7A-4218-A03E-0E480AD8A86D}" dt="2025-02-18T14:04:24.647" v="2893" actId="478"/>
          <ac:spMkLst>
            <pc:docMk/>
            <pc:sldMk cId="2961472370" sldId="267"/>
            <ac:spMk id="4" creationId="{B45F0BF9-A422-4E08-8EA6-F2E0C50F712C}"/>
          </ac:spMkLst>
        </pc:spChg>
        <pc:spChg chg="add mod">
          <ac:chgData name="Bruno Umbelino" userId="c9863bd135c5d684" providerId="LiveId" clId="{12125079-7D7A-4218-A03E-0E480AD8A86D}" dt="2025-02-18T14:05:22.482" v="2908" actId="1076"/>
          <ac:spMkLst>
            <pc:docMk/>
            <pc:sldMk cId="2961472370" sldId="267"/>
            <ac:spMk id="7" creationId="{D34D9893-C4C6-4D91-86B6-89EC4F5C2EF7}"/>
          </ac:spMkLst>
        </pc:spChg>
        <pc:picChg chg="add mod modCrop">
          <ac:chgData name="Bruno Umbelino" userId="c9863bd135c5d684" providerId="LiveId" clId="{12125079-7D7A-4218-A03E-0E480AD8A86D}" dt="2025-02-18T14:04:44.580" v="2901" actId="1076"/>
          <ac:picMkLst>
            <pc:docMk/>
            <pc:sldMk cId="2961472370" sldId="267"/>
            <ac:picMk id="5" creationId="{8A526630-D60C-4A7E-8B31-56963626534B}"/>
          </ac:picMkLst>
        </pc:picChg>
        <pc:picChg chg="add mod modCrop">
          <ac:chgData name="Bruno Umbelino" userId="c9863bd135c5d684" providerId="LiveId" clId="{12125079-7D7A-4218-A03E-0E480AD8A86D}" dt="2025-02-18T14:05:53.495" v="2914" actId="1076"/>
          <ac:picMkLst>
            <pc:docMk/>
            <pc:sldMk cId="2961472370" sldId="267"/>
            <ac:picMk id="9" creationId="{36256375-E39C-4DCC-929C-5ED23447877F}"/>
          </ac:picMkLst>
        </pc:picChg>
      </pc:sldChg>
      <pc:sldChg chg="addSp delSp modSp add mod ord">
        <pc:chgData name="Bruno Umbelino" userId="c9863bd135c5d684" providerId="LiveId" clId="{12125079-7D7A-4218-A03E-0E480AD8A86D}" dt="2025-02-18T13:40:29.815" v="2775" actId="1076"/>
        <pc:sldMkLst>
          <pc:docMk/>
          <pc:sldMk cId="1556706129" sldId="268"/>
        </pc:sldMkLst>
        <pc:spChg chg="mod">
          <ac:chgData name="Bruno Umbelino" userId="c9863bd135c5d684" providerId="LiveId" clId="{12125079-7D7A-4218-A03E-0E480AD8A86D}" dt="2025-02-18T13:37:27.010" v="2762" actId="6549"/>
          <ac:spMkLst>
            <pc:docMk/>
            <pc:sldMk cId="1556706129" sldId="268"/>
            <ac:spMk id="3" creationId="{22986C63-DAF2-4079-B0EC-ABDB8F7893BE}"/>
          </ac:spMkLst>
        </pc:spChg>
        <pc:spChg chg="del">
          <ac:chgData name="Bruno Umbelino" userId="c9863bd135c5d684" providerId="LiveId" clId="{12125079-7D7A-4218-A03E-0E480AD8A86D}" dt="2025-02-18T01:06:20.143" v="1549" actId="478"/>
          <ac:spMkLst>
            <pc:docMk/>
            <pc:sldMk cId="1556706129" sldId="268"/>
            <ac:spMk id="4" creationId="{B45F0BF9-A422-4E08-8EA6-F2E0C50F712C}"/>
          </ac:spMkLst>
        </pc:spChg>
        <pc:spChg chg="add del mod">
          <ac:chgData name="Bruno Umbelino" userId="c9863bd135c5d684" providerId="LiveId" clId="{12125079-7D7A-4218-A03E-0E480AD8A86D}" dt="2025-02-18T01:33:46.484" v="1759" actId="478"/>
          <ac:spMkLst>
            <pc:docMk/>
            <pc:sldMk cId="1556706129" sldId="268"/>
            <ac:spMk id="6" creationId="{E9A80FC5-53AE-46B5-A5FC-F8426BE56F6C}"/>
          </ac:spMkLst>
        </pc:spChg>
        <pc:spChg chg="add del mod">
          <ac:chgData name="Bruno Umbelino" userId="c9863bd135c5d684" providerId="LiveId" clId="{12125079-7D7A-4218-A03E-0E480AD8A86D}" dt="2025-02-18T01:33:48.706" v="1760" actId="478"/>
          <ac:spMkLst>
            <pc:docMk/>
            <pc:sldMk cId="1556706129" sldId="268"/>
            <ac:spMk id="7" creationId="{D6F8AC1D-3F3A-4CA7-842D-BBE9625A4407}"/>
          </ac:spMkLst>
        </pc:spChg>
        <pc:spChg chg="add del mod">
          <ac:chgData name="Bruno Umbelino" userId="c9863bd135c5d684" providerId="LiveId" clId="{12125079-7D7A-4218-A03E-0E480AD8A86D}" dt="2025-02-18T01:08:19.617" v="1606" actId="478"/>
          <ac:spMkLst>
            <pc:docMk/>
            <pc:sldMk cId="1556706129" sldId="268"/>
            <ac:spMk id="8" creationId="{A371C235-2AD1-4F76-992C-E4E77E661C26}"/>
          </ac:spMkLst>
        </pc:spChg>
        <pc:spChg chg="add del mod">
          <ac:chgData name="Bruno Umbelino" userId="c9863bd135c5d684" providerId="LiveId" clId="{12125079-7D7A-4218-A03E-0E480AD8A86D}" dt="2025-02-18T01:08:15.209" v="1603" actId="478"/>
          <ac:spMkLst>
            <pc:docMk/>
            <pc:sldMk cId="1556706129" sldId="268"/>
            <ac:spMk id="9" creationId="{0F6075A4-7CFB-4B3D-8ED8-892D5AA21684}"/>
          </ac:spMkLst>
        </pc:spChg>
        <pc:spChg chg="add del mod">
          <ac:chgData name="Bruno Umbelino" userId="c9863bd135c5d684" providerId="LiveId" clId="{12125079-7D7A-4218-A03E-0E480AD8A86D}" dt="2025-02-18T13:37:29.478" v="2763" actId="478"/>
          <ac:spMkLst>
            <pc:docMk/>
            <pc:sldMk cId="1556706129" sldId="268"/>
            <ac:spMk id="10" creationId="{967ABA91-E33F-4138-82E9-44C55BCCB95B}"/>
          </ac:spMkLst>
        </pc:spChg>
        <pc:spChg chg="add del">
          <ac:chgData name="Bruno Umbelino" userId="c9863bd135c5d684" providerId="LiveId" clId="{12125079-7D7A-4218-A03E-0E480AD8A86D}" dt="2025-02-18T13:39:16.384" v="2765" actId="478"/>
          <ac:spMkLst>
            <pc:docMk/>
            <pc:sldMk cId="1556706129" sldId="268"/>
            <ac:spMk id="12" creationId="{BD5278F4-0F15-458D-886E-B3499D84F21F}"/>
          </ac:spMkLst>
        </pc:spChg>
        <pc:picChg chg="add del mod">
          <ac:chgData name="Bruno Umbelino" userId="c9863bd135c5d684" providerId="LiveId" clId="{12125079-7D7A-4218-A03E-0E480AD8A86D}" dt="2025-02-18T01:33:42.035" v="1757" actId="478"/>
          <ac:picMkLst>
            <pc:docMk/>
            <pc:sldMk cId="1556706129" sldId="268"/>
            <ac:picMk id="5" creationId="{5DF61428-3166-44F8-AD97-FB1E49F91E21}"/>
          </ac:picMkLst>
        </pc:picChg>
        <pc:picChg chg="add mod modCrop">
          <ac:chgData name="Bruno Umbelino" userId="c9863bd135c5d684" providerId="LiveId" clId="{12125079-7D7A-4218-A03E-0E480AD8A86D}" dt="2025-02-18T13:40:29.815" v="2775" actId="1076"/>
          <ac:picMkLst>
            <pc:docMk/>
            <pc:sldMk cId="1556706129" sldId="268"/>
            <ac:picMk id="14" creationId="{0EBB1179-43F7-4233-B064-374776F70DF0}"/>
          </ac:picMkLst>
        </pc:picChg>
      </pc:sldChg>
      <pc:sldChg chg="addSp delSp modSp new mod modClrScheme chgLayout">
        <pc:chgData name="Bruno Umbelino" userId="c9863bd135c5d684" providerId="LiveId" clId="{12125079-7D7A-4218-A03E-0E480AD8A86D}" dt="2025-02-18T00:04:56.977" v="1446" actId="14100"/>
        <pc:sldMkLst>
          <pc:docMk/>
          <pc:sldMk cId="681629866" sldId="269"/>
        </pc:sldMkLst>
        <pc:spChg chg="del">
          <ac:chgData name="Bruno Umbelino" userId="c9863bd135c5d684" providerId="LiveId" clId="{12125079-7D7A-4218-A03E-0E480AD8A86D}" dt="2025-02-17T23:32:40.589" v="1046" actId="700"/>
          <ac:spMkLst>
            <pc:docMk/>
            <pc:sldMk cId="681629866" sldId="269"/>
            <ac:spMk id="2" creationId="{31B286E8-E34A-4746-B5CD-EFA65CE1CBA1}"/>
          </ac:spMkLst>
        </pc:spChg>
        <pc:spChg chg="del">
          <ac:chgData name="Bruno Umbelino" userId="c9863bd135c5d684" providerId="LiveId" clId="{12125079-7D7A-4218-A03E-0E480AD8A86D}" dt="2025-02-17T23:32:40.589" v="1046" actId="700"/>
          <ac:spMkLst>
            <pc:docMk/>
            <pc:sldMk cId="681629866" sldId="269"/>
            <ac:spMk id="3" creationId="{2A8A3A85-481C-41A6-B285-7214BDB5FF29}"/>
          </ac:spMkLst>
        </pc:spChg>
        <pc:spChg chg="add mod">
          <ac:chgData name="Bruno Umbelino" userId="c9863bd135c5d684" providerId="LiveId" clId="{12125079-7D7A-4218-A03E-0E480AD8A86D}" dt="2025-02-17T23:48:23.102" v="1142" actId="1076"/>
          <ac:spMkLst>
            <pc:docMk/>
            <pc:sldMk cId="681629866" sldId="269"/>
            <ac:spMk id="12" creationId="{141A0948-4370-4546-96D1-451F918C085E}"/>
          </ac:spMkLst>
        </pc:spChg>
        <pc:picChg chg="add mod modCrop">
          <ac:chgData name="Bruno Umbelino" userId="c9863bd135c5d684" providerId="LiveId" clId="{12125079-7D7A-4218-A03E-0E480AD8A86D}" dt="2025-02-18T00:04:53.519" v="1444" actId="14100"/>
          <ac:picMkLst>
            <pc:docMk/>
            <pc:sldMk cId="681629866" sldId="269"/>
            <ac:picMk id="5" creationId="{A24ECF1D-5CA7-4032-AAB6-AEBA6705BFCD}"/>
          </ac:picMkLst>
        </pc:picChg>
        <pc:picChg chg="add del">
          <ac:chgData name="Bruno Umbelino" userId="c9863bd135c5d684" providerId="LiveId" clId="{12125079-7D7A-4218-A03E-0E480AD8A86D}" dt="2025-02-17T23:43:19.629" v="1072" actId="478"/>
          <ac:picMkLst>
            <pc:docMk/>
            <pc:sldMk cId="681629866" sldId="269"/>
            <ac:picMk id="7" creationId="{CA6ECF72-68C6-406F-B524-8494DC53A1AE}"/>
          </ac:picMkLst>
        </pc:picChg>
        <pc:picChg chg="add del mod modCrop">
          <ac:chgData name="Bruno Umbelino" userId="c9863bd135c5d684" providerId="LiveId" clId="{12125079-7D7A-4218-A03E-0E480AD8A86D}" dt="2025-02-17T23:43:57.960" v="1078" actId="478"/>
          <ac:picMkLst>
            <pc:docMk/>
            <pc:sldMk cId="681629866" sldId="269"/>
            <ac:picMk id="9" creationId="{447EC3B5-6F9F-4E1A-936A-9758E308EFBA}"/>
          </ac:picMkLst>
        </pc:picChg>
        <pc:picChg chg="add mod modCrop">
          <ac:chgData name="Bruno Umbelino" userId="c9863bd135c5d684" providerId="LiveId" clId="{12125079-7D7A-4218-A03E-0E480AD8A86D}" dt="2025-02-18T00:04:56.977" v="1446" actId="14100"/>
          <ac:picMkLst>
            <pc:docMk/>
            <pc:sldMk cId="681629866" sldId="269"/>
            <ac:picMk id="11" creationId="{D2E05F3D-BA25-45F4-8A28-CDB3CC8B4D51}"/>
          </ac:picMkLst>
        </pc:picChg>
      </pc:sldChg>
      <pc:sldChg chg="addSp modSp new mod">
        <pc:chgData name="Bruno Umbelino" userId="c9863bd135c5d684" providerId="LiveId" clId="{12125079-7D7A-4218-A03E-0E480AD8A86D}" dt="2025-02-18T00:05:08.918" v="1451" actId="1076"/>
        <pc:sldMkLst>
          <pc:docMk/>
          <pc:sldMk cId="1798436396" sldId="270"/>
        </pc:sldMkLst>
        <pc:spChg chg="add mod">
          <ac:chgData name="Bruno Umbelino" userId="c9863bd135c5d684" providerId="LiveId" clId="{12125079-7D7A-4218-A03E-0E480AD8A86D}" dt="2025-02-17T23:48:34.807" v="1160" actId="20577"/>
          <ac:spMkLst>
            <pc:docMk/>
            <pc:sldMk cId="1798436396" sldId="270"/>
            <ac:spMk id="4" creationId="{00717776-D810-4412-9A51-8FB6BF50CBDE}"/>
          </ac:spMkLst>
        </pc:spChg>
        <pc:picChg chg="add mod modCrop">
          <ac:chgData name="Bruno Umbelino" userId="c9863bd135c5d684" providerId="LiveId" clId="{12125079-7D7A-4218-A03E-0E480AD8A86D}" dt="2025-02-18T00:05:08.918" v="1451" actId="1076"/>
          <ac:picMkLst>
            <pc:docMk/>
            <pc:sldMk cId="1798436396" sldId="270"/>
            <ac:picMk id="3" creationId="{0CF5D7F4-8C70-4A6B-BA13-7AD225C4EA26}"/>
          </ac:picMkLst>
        </pc:picChg>
        <pc:picChg chg="add mod modCrop">
          <ac:chgData name="Bruno Umbelino" userId="c9863bd135c5d684" providerId="LiveId" clId="{12125079-7D7A-4218-A03E-0E480AD8A86D}" dt="2025-02-18T00:05:08.918" v="1451" actId="1076"/>
          <ac:picMkLst>
            <pc:docMk/>
            <pc:sldMk cId="1798436396" sldId="270"/>
            <ac:picMk id="6" creationId="{213BF1A4-4EDF-4B00-BAD0-B7D3AE8DAFFE}"/>
          </ac:picMkLst>
        </pc:picChg>
      </pc:sldChg>
      <pc:sldChg chg="addSp modSp new mod">
        <pc:chgData name="Bruno Umbelino" userId="c9863bd135c5d684" providerId="LiveId" clId="{12125079-7D7A-4218-A03E-0E480AD8A86D}" dt="2025-02-18T12:29:08.914" v="1915" actId="1076"/>
        <pc:sldMkLst>
          <pc:docMk/>
          <pc:sldMk cId="3810664207" sldId="271"/>
        </pc:sldMkLst>
        <pc:spChg chg="add mod">
          <ac:chgData name="Bruno Umbelino" userId="c9863bd135c5d684" providerId="LiveId" clId="{12125079-7D7A-4218-A03E-0E480AD8A86D}" dt="2025-02-18T12:29:08.914" v="1915" actId="1076"/>
          <ac:spMkLst>
            <pc:docMk/>
            <pc:sldMk cId="3810664207" sldId="271"/>
            <ac:spMk id="4" creationId="{EC00DBA1-6B70-433C-A27F-1D2CF26DCC71}"/>
          </ac:spMkLst>
        </pc:spChg>
        <pc:picChg chg="add mod">
          <ac:chgData name="Bruno Umbelino" userId="c9863bd135c5d684" providerId="LiveId" clId="{12125079-7D7A-4218-A03E-0E480AD8A86D}" dt="2025-02-18T00:07:34.603" v="1453" actId="1076"/>
          <ac:picMkLst>
            <pc:docMk/>
            <pc:sldMk cId="3810664207" sldId="271"/>
            <ac:picMk id="3" creationId="{CDDEE70A-6C5A-4569-821B-826E9A930164}"/>
          </ac:picMkLst>
        </pc:picChg>
      </pc:sldChg>
      <pc:sldChg chg="add">
        <pc:chgData name="Bruno Umbelino" userId="c9863bd135c5d684" providerId="LiveId" clId="{12125079-7D7A-4218-A03E-0E480AD8A86D}" dt="2025-02-17T23:59:56.913" v="1256"/>
        <pc:sldMkLst>
          <pc:docMk/>
          <pc:sldMk cId="1775432112" sldId="272"/>
        </pc:sldMkLst>
      </pc:sldChg>
      <pc:sldChg chg="add del">
        <pc:chgData name="Bruno Umbelino" userId="c9863bd135c5d684" providerId="LiveId" clId="{12125079-7D7A-4218-A03E-0E480AD8A86D}" dt="2025-02-18T00:01:58.451" v="1267"/>
        <pc:sldMkLst>
          <pc:docMk/>
          <pc:sldMk cId="3132606794" sldId="273"/>
        </pc:sldMkLst>
      </pc:sldChg>
      <pc:sldChg chg="modSp add mod">
        <pc:chgData name="Bruno Umbelino" userId="c9863bd135c5d684" providerId="LiveId" clId="{12125079-7D7A-4218-A03E-0E480AD8A86D}" dt="2025-02-18T00:04:05.883" v="1437" actId="1076"/>
        <pc:sldMkLst>
          <pc:docMk/>
          <pc:sldMk cId="3953411172" sldId="273"/>
        </pc:sldMkLst>
        <pc:spChg chg="mod">
          <ac:chgData name="Bruno Umbelino" userId="c9863bd135c5d684" providerId="LiveId" clId="{12125079-7D7A-4218-A03E-0E480AD8A86D}" dt="2025-02-18T00:03:45.664" v="1431" actId="1076"/>
          <ac:spMkLst>
            <pc:docMk/>
            <pc:sldMk cId="3953411172" sldId="273"/>
            <ac:spMk id="11" creationId="{58BB5228-38D4-4A9F-AEC4-015654B7E65A}"/>
          </ac:spMkLst>
        </pc:spChg>
        <pc:picChg chg="mod">
          <ac:chgData name="Bruno Umbelino" userId="c9863bd135c5d684" providerId="LiveId" clId="{12125079-7D7A-4218-A03E-0E480AD8A86D}" dt="2025-02-18T00:04:05.883" v="1437" actId="1076"/>
          <ac:picMkLst>
            <pc:docMk/>
            <pc:sldMk cId="3953411172" sldId="273"/>
            <ac:picMk id="10" creationId="{CADACF03-DE6D-42B2-BCEA-0910E064CDA9}"/>
          </ac:picMkLst>
        </pc:picChg>
      </pc:sldChg>
      <pc:sldChg chg="addSp delSp modSp add mod">
        <pc:chgData name="Bruno Umbelino" userId="c9863bd135c5d684" providerId="LiveId" clId="{12125079-7D7A-4218-A03E-0E480AD8A86D}" dt="2025-02-18T14:06:35.040" v="2938" actId="1076"/>
        <pc:sldMkLst>
          <pc:docMk/>
          <pc:sldMk cId="698903797" sldId="274"/>
        </pc:sldMkLst>
        <pc:spChg chg="mod">
          <ac:chgData name="Bruno Umbelino" userId="c9863bd135c5d684" providerId="LiveId" clId="{12125079-7D7A-4218-A03E-0E480AD8A86D}" dt="2025-02-18T14:06:35.040" v="2938" actId="1076"/>
          <ac:spMkLst>
            <pc:docMk/>
            <pc:sldMk cId="698903797" sldId="274"/>
            <ac:spMk id="3" creationId="{22986C63-DAF2-4079-B0EC-ABDB8F7893BE}"/>
          </ac:spMkLst>
        </pc:spChg>
        <pc:spChg chg="del">
          <ac:chgData name="Bruno Umbelino" userId="c9863bd135c5d684" providerId="LiveId" clId="{12125079-7D7A-4218-A03E-0E480AD8A86D}" dt="2025-02-18T12:25:47.027" v="1908" actId="478"/>
          <ac:spMkLst>
            <pc:docMk/>
            <pc:sldMk cId="698903797" sldId="274"/>
            <ac:spMk id="4" creationId="{B45F0BF9-A422-4E08-8EA6-F2E0C50F712C}"/>
          </ac:spMkLst>
        </pc:spChg>
        <pc:spChg chg="add mod">
          <ac:chgData name="Bruno Umbelino" userId="c9863bd135c5d684" providerId="LiveId" clId="{12125079-7D7A-4218-A03E-0E480AD8A86D}" dt="2025-02-18T12:37:02.014" v="2044" actId="20577"/>
          <ac:spMkLst>
            <pc:docMk/>
            <pc:sldMk cId="698903797" sldId="274"/>
            <ac:spMk id="9" creationId="{E28C8181-AFB2-494B-84D2-666869F3B847}"/>
          </ac:spMkLst>
        </pc:spChg>
        <pc:picChg chg="add del mod">
          <ac:chgData name="Bruno Umbelino" userId="c9863bd135c5d684" providerId="LiveId" clId="{12125079-7D7A-4218-A03E-0E480AD8A86D}" dt="2025-02-18T12:28:57.808" v="1912" actId="478"/>
          <ac:picMkLst>
            <pc:docMk/>
            <pc:sldMk cId="698903797" sldId="274"/>
            <ac:picMk id="5" creationId="{1B6F8046-4538-46A1-948B-42B9F7C49693}"/>
          </ac:picMkLst>
        </pc:picChg>
        <pc:picChg chg="add mod modCrop">
          <ac:chgData name="Bruno Umbelino" userId="c9863bd135c5d684" providerId="LiveId" clId="{12125079-7D7A-4218-A03E-0E480AD8A86D}" dt="2025-02-18T12:36:46.182" v="2041" actId="1076"/>
          <ac:picMkLst>
            <pc:docMk/>
            <pc:sldMk cId="698903797" sldId="274"/>
            <ac:picMk id="7" creationId="{17E1A0F6-D026-4DF0-A1ED-463DB6D8226F}"/>
          </ac:picMkLst>
        </pc:picChg>
      </pc:sldChg>
      <pc:sldChg chg="modSp add mod ord">
        <pc:chgData name="Bruno Umbelino" userId="c9863bd135c5d684" providerId="LiveId" clId="{12125079-7D7A-4218-A03E-0E480AD8A86D}" dt="2025-02-18T01:25:26.895" v="1736" actId="1076"/>
        <pc:sldMkLst>
          <pc:docMk/>
          <pc:sldMk cId="2838169056" sldId="275"/>
        </pc:sldMkLst>
        <pc:spChg chg="mod">
          <ac:chgData name="Bruno Umbelino" userId="c9863bd135c5d684" providerId="LiveId" clId="{12125079-7D7A-4218-A03E-0E480AD8A86D}" dt="2025-02-18T01:16:12.789" v="1645" actId="20577"/>
          <ac:spMkLst>
            <pc:docMk/>
            <pc:sldMk cId="2838169056" sldId="275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01:25:26.895" v="1736" actId="1076"/>
          <ac:spMkLst>
            <pc:docMk/>
            <pc:sldMk cId="2838169056" sldId="275"/>
            <ac:spMk id="3" creationId="{2EED5686-6066-4D8F-8739-343274D55E4A}"/>
          </ac:spMkLst>
        </pc:spChg>
      </pc:sldChg>
      <pc:sldChg chg="modSp add mod ord">
        <pc:chgData name="Bruno Umbelino" userId="c9863bd135c5d684" providerId="LiveId" clId="{12125079-7D7A-4218-A03E-0E480AD8A86D}" dt="2025-02-18T13:51:17.828" v="2874" actId="20577"/>
        <pc:sldMkLst>
          <pc:docMk/>
          <pc:sldMk cId="2674525112" sldId="276"/>
        </pc:sldMkLst>
        <pc:spChg chg="mod">
          <ac:chgData name="Bruno Umbelino" userId="c9863bd135c5d684" providerId="LiveId" clId="{12125079-7D7A-4218-A03E-0E480AD8A86D}" dt="2025-02-18T01:17:27.854" v="1671" actId="20577"/>
          <ac:spMkLst>
            <pc:docMk/>
            <pc:sldMk cId="2674525112" sldId="276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13:51:17.828" v="2874" actId="20577"/>
          <ac:spMkLst>
            <pc:docMk/>
            <pc:sldMk cId="2674525112" sldId="276"/>
            <ac:spMk id="3" creationId="{2EED5686-6066-4D8F-8739-343274D55E4A}"/>
          </ac:spMkLst>
        </pc:spChg>
      </pc:sldChg>
      <pc:sldChg chg="modSp add mod">
        <pc:chgData name="Bruno Umbelino" userId="c9863bd135c5d684" providerId="LiveId" clId="{12125079-7D7A-4218-A03E-0E480AD8A86D}" dt="2025-02-18T01:24:54.047" v="1735" actId="20577"/>
        <pc:sldMkLst>
          <pc:docMk/>
          <pc:sldMk cId="1444589272" sldId="277"/>
        </pc:sldMkLst>
        <pc:spChg chg="mod">
          <ac:chgData name="Bruno Umbelino" userId="c9863bd135c5d684" providerId="LiveId" clId="{12125079-7D7A-4218-A03E-0E480AD8A86D}" dt="2025-02-18T01:23:58.320" v="1702" actId="20577"/>
          <ac:spMkLst>
            <pc:docMk/>
            <pc:sldMk cId="1444589272" sldId="277"/>
            <ac:spMk id="2" creationId="{FEDDA94D-F0FA-4B74-8B67-6BF2BB752A66}"/>
          </ac:spMkLst>
        </pc:spChg>
        <pc:spChg chg="mod">
          <ac:chgData name="Bruno Umbelino" userId="c9863bd135c5d684" providerId="LiveId" clId="{12125079-7D7A-4218-A03E-0E480AD8A86D}" dt="2025-02-18T01:24:54.047" v="1735" actId="20577"/>
          <ac:spMkLst>
            <pc:docMk/>
            <pc:sldMk cId="1444589272" sldId="277"/>
            <ac:spMk id="3" creationId="{2EED5686-6066-4D8F-8739-343274D55E4A}"/>
          </ac:spMkLst>
        </pc:spChg>
      </pc:sldChg>
      <pc:sldChg chg="addSp delSp modSp add mod ord">
        <pc:chgData name="Bruno Umbelino" userId="c9863bd135c5d684" providerId="LiveId" clId="{12125079-7D7A-4218-A03E-0E480AD8A86D}" dt="2025-02-18T13:22:17.353" v="2152" actId="1076"/>
        <pc:sldMkLst>
          <pc:docMk/>
          <pc:sldMk cId="1918651489" sldId="278"/>
        </pc:sldMkLst>
        <pc:spChg chg="mod">
          <ac:chgData name="Bruno Umbelino" userId="c9863bd135c5d684" providerId="LiveId" clId="{12125079-7D7A-4218-A03E-0E480AD8A86D}" dt="2025-02-18T13:20:30.191" v="2095" actId="1076"/>
          <ac:spMkLst>
            <pc:docMk/>
            <pc:sldMk cId="1918651489" sldId="278"/>
            <ac:spMk id="3" creationId="{22986C63-DAF2-4079-B0EC-ABDB8F7893BE}"/>
          </ac:spMkLst>
        </pc:spChg>
        <pc:spChg chg="del mod">
          <ac:chgData name="Bruno Umbelino" userId="c9863bd135c5d684" providerId="LiveId" clId="{12125079-7D7A-4218-A03E-0E480AD8A86D}" dt="2025-02-18T13:21:55.260" v="2144" actId="478"/>
          <ac:spMkLst>
            <pc:docMk/>
            <pc:sldMk cId="1918651489" sldId="278"/>
            <ac:spMk id="6" creationId="{E9A80FC5-53AE-46B5-A5FC-F8426BE56F6C}"/>
          </ac:spMkLst>
        </pc:spChg>
        <pc:spChg chg="del mod">
          <ac:chgData name="Bruno Umbelino" userId="c9863bd135c5d684" providerId="LiveId" clId="{12125079-7D7A-4218-A03E-0E480AD8A86D}" dt="2025-02-18T13:21:53.854" v="2143" actId="478"/>
          <ac:spMkLst>
            <pc:docMk/>
            <pc:sldMk cId="1918651489" sldId="278"/>
            <ac:spMk id="7" creationId="{D6F8AC1D-3F3A-4CA7-842D-BBE9625A4407}"/>
          </ac:spMkLst>
        </pc:spChg>
        <pc:spChg chg="add del mod">
          <ac:chgData name="Bruno Umbelino" userId="c9863bd135c5d684" providerId="LiveId" clId="{12125079-7D7A-4218-A03E-0E480AD8A86D}" dt="2025-02-18T13:18:48.963" v="2072" actId="478"/>
          <ac:spMkLst>
            <pc:docMk/>
            <pc:sldMk cId="1918651489" sldId="278"/>
            <ac:spMk id="8" creationId="{3F2A2306-4C86-49AC-A590-4DBBD8509E5E}"/>
          </ac:spMkLst>
        </pc:spChg>
        <pc:picChg chg="add del mod ord">
          <ac:chgData name="Bruno Umbelino" userId="c9863bd135c5d684" providerId="LiveId" clId="{12125079-7D7A-4218-A03E-0E480AD8A86D}" dt="2025-02-18T13:21:51.808" v="2142" actId="478"/>
          <ac:picMkLst>
            <pc:docMk/>
            <pc:sldMk cId="1918651489" sldId="278"/>
            <ac:picMk id="4" creationId="{563B5840-47C9-48E1-9B81-BE3801999C58}"/>
          </ac:picMkLst>
        </pc:picChg>
        <pc:picChg chg="del">
          <ac:chgData name="Bruno Umbelino" userId="c9863bd135c5d684" providerId="LiveId" clId="{12125079-7D7A-4218-A03E-0E480AD8A86D}" dt="2025-02-18T01:43:36.524" v="1878" actId="478"/>
          <ac:picMkLst>
            <pc:docMk/>
            <pc:sldMk cId="1918651489" sldId="278"/>
            <ac:picMk id="5" creationId="{5DF61428-3166-44F8-AD97-FB1E49F91E21}"/>
          </ac:picMkLst>
        </pc:picChg>
        <pc:picChg chg="add mod modCrop">
          <ac:chgData name="Bruno Umbelino" userId="c9863bd135c5d684" providerId="LiveId" clId="{12125079-7D7A-4218-A03E-0E480AD8A86D}" dt="2025-02-18T13:22:17.353" v="2152" actId="1076"/>
          <ac:picMkLst>
            <pc:docMk/>
            <pc:sldMk cId="1918651489" sldId="278"/>
            <ac:picMk id="10" creationId="{E7B47BF1-EF54-4085-98CF-146A679511D9}"/>
          </ac:picMkLst>
        </pc:picChg>
      </pc:sldChg>
      <pc:sldChg chg="addSp delSp modSp add mod modClrScheme chgLayout">
        <pc:chgData name="Bruno Umbelino" userId="c9863bd135c5d684" providerId="LiveId" clId="{12125079-7D7A-4218-A03E-0E480AD8A86D}" dt="2025-02-18T13:36:40.338" v="2761" actId="1076"/>
        <pc:sldMkLst>
          <pc:docMk/>
          <pc:sldMk cId="1334427445" sldId="279"/>
        </pc:sldMkLst>
        <pc:spChg chg="del mod ord">
          <ac:chgData name="Bruno Umbelino" userId="c9863bd135c5d684" providerId="LiveId" clId="{12125079-7D7A-4218-A03E-0E480AD8A86D}" dt="2025-02-18T13:36:25.342" v="2754" actId="478"/>
          <ac:spMkLst>
            <pc:docMk/>
            <pc:sldMk cId="1334427445" sldId="279"/>
            <ac:spMk id="3" creationId="{22986C63-DAF2-4079-B0EC-ABDB8F7893BE}"/>
          </ac:spMkLst>
        </pc:spChg>
        <pc:spChg chg="del">
          <ac:chgData name="Bruno Umbelino" userId="c9863bd135c5d684" providerId="LiveId" clId="{12125079-7D7A-4218-A03E-0E480AD8A86D}" dt="2025-02-18T01:36:33.985" v="1843" actId="478"/>
          <ac:spMkLst>
            <pc:docMk/>
            <pc:sldMk cId="1334427445" sldId="279"/>
            <ac:spMk id="6" creationId="{E9A80FC5-53AE-46B5-A5FC-F8426BE56F6C}"/>
          </ac:spMkLst>
        </pc:spChg>
        <pc:spChg chg="del">
          <ac:chgData name="Bruno Umbelino" userId="c9863bd135c5d684" providerId="LiveId" clId="{12125079-7D7A-4218-A03E-0E480AD8A86D}" dt="2025-02-18T01:36:35.121" v="1844" actId="478"/>
          <ac:spMkLst>
            <pc:docMk/>
            <pc:sldMk cId="1334427445" sldId="279"/>
            <ac:spMk id="7" creationId="{D6F8AC1D-3F3A-4CA7-842D-BBE9625A4407}"/>
          </ac:spMkLst>
        </pc:spChg>
        <pc:spChg chg="add mod">
          <ac:chgData name="Bruno Umbelino" userId="c9863bd135c5d684" providerId="LiveId" clId="{12125079-7D7A-4218-A03E-0E480AD8A86D}" dt="2025-02-18T13:36:40.338" v="2761" actId="1076"/>
          <ac:spMkLst>
            <pc:docMk/>
            <pc:sldMk cId="1334427445" sldId="279"/>
            <ac:spMk id="9" creationId="{BE932281-BFD2-4E4A-A565-3C949D91AE45}"/>
          </ac:spMkLst>
        </pc:spChg>
        <pc:picChg chg="add mod modCrop">
          <ac:chgData name="Bruno Umbelino" userId="c9863bd135c5d684" providerId="LiveId" clId="{12125079-7D7A-4218-A03E-0E480AD8A86D}" dt="2025-02-18T13:36:37.198" v="2760" actId="1076"/>
          <ac:picMkLst>
            <pc:docMk/>
            <pc:sldMk cId="1334427445" sldId="279"/>
            <ac:picMk id="4" creationId="{604735B7-E74D-4312-BFA6-765D9FB04683}"/>
          </ac:picMkLst>
        </pc:picChg>
        <pc:picChg chg="del">
          <ac:chgData name="Bruno Umbelino" userId="c9863bd135c5d684" providerId="LiveId" clId="{12125079-7D7A-4218-A03E-0E480AD8A86D}" dt="2025-02-18T01:36:31.667" v="1842" actId="478"/>
          <ac:picMkLst>
            <pc:docMk/>
            <pc:sldMk cId="1334427445" sldId="279"/>
            <ac:picMk id="5" creationId="{5DF61428-3166-44F8-AD97-FB1E49F91E21}"/>
          </ac:picMkLst>
        </pc:picChg>
      </pc:sldChg>
      <pc:sldChg chg="addSp delSp modSp add mod">
        <pc:chgData name="Bruno Umbelino" userId="c9863bd135c5d684" providerId="LiveId" clId="{12125079-7D7A-4218-A03E-0E480AD8A86D}" dt="2025-02-18T12:35:07.029" v="2022" actId="14100"/>
        <pc:sldMkLst>
          <pc:docMk/>
          <pc:sldMk cId="631388326" sldId="280"/>
        </pc:sldMkLst>
        <pc:spChg chg="del">
          <ac:chgData name="Bruno Umbelino" userId="c9863bd135c5d684" providerId="LiveId" clId="{12125079-7D7A-4218-A03E-0E480AD8A86D}" dt="2025-02-18T12:29:03.743" v="1913" actId="478"/>
          <ac:spMkLst>
            <pc:docMk/>
            <pc:sldMk cId="631388326" sldId="280"/>
            <ac:spMk id="3" creationId="{22986C63-DAF2-4079-B0EC-ABDB8F7893BE}"/>
          </ac:spMkLst>
        </pc:spChg>
        <pc:spChg chg="add del mod">
          <ac:chgData name="Bruno Umbelino" userId="c9863bd135c5d684" providerId="LiveId" clId="{12125079-7D7A-4218-A03E-0E480AD8A86D}" dt="2025-02-18T12:29:05.603" v="1914" actId="478"/>
          <ac:spMkLst>
            <pc:docMk/>
            <pc:sldMk cId="631388326" sldId="280"/>
            <ac:spMk id="4" creationId="{E086F76E-3A2F-40A9-9517-3CC2AD4C3E04}"/>
          </ac:spMkLst>
        </pc:spChg>
        <pc:spChg chg="add mod">
          <ac:chgData name="Bruno Umbelino" userId="c9863bd135c5d684" providerId="LiveId" clId="{12125079-7D7A-4218-A03E-0E480AD8A86D}" dt="2025-02-18T12:33:03.763" v="2003" actId="1076"/>
          <ac:spMkLst>
            <pc:docMk/>
            <pc:sldMk cId="631388326" sldId="280"/>
            <ac:spMk id="6" creationId="{B632DC28-E71B-4FD8-8143-CC157D8CDC56}"/>
          </ac:spMkLst>
        </pc:spChg>
        <pc:spChg chg="add mod">
          <ac:chgData name="Bruno Umbelino" userId="c9863bd135c5d684" providerId="LiveId" clId="{12125079-7D7A-4218-A03E-0E480AD8A86D}" dt="2025-02-18T12:35:07.029" v="2022" actId="14100"/>
          <ac:spMkLst>
            <pc:docMk/>
            <pc:sldMk cId="631388326" sldId="280"/>
            <ac:spMk id="12" creationId="{B70A9EB6-AC6B-4FC4-9760-745E8C16085C}"/>
          </ac:spMkLst>
        </pc:spChg>
        <pc:picChg chg="mod">
          <ac:chgData name="Bruno Umbelino" userId="c9863bd135c5d684" providerId="LiveId" clId="{12125079-7D7A-4218-A03E-0E480AD8A86D}" dt="2025-02-18T12:34:12.397" v="2015" actId="14100"/>
          <ac:picMkLst>
            <pc:docMk/>
            <pc:sldMk cId="631388326" sldId="280"/>
            <ac:picMk id="5" creationId="{1B6F8046-4538-46A1-948B-42B9F7C49693}"/>
          </ac:picMkLst>
        </pc:picChg>
        <pc:picChg chg="add del mod modCrop">
          <ac:chgData name="Bruno Umbelino" userId="c9863bd135c5d684" providerId="LiveId" clId="{12125079-7D7A-4218-A03E-0E480AD8A86D}" dt="2025-02-18T12:33:38.768" v="2008" actId="478"/>
          <ac:picMkLst>
            <pc:docMk/>
            <pc:sldMk cId="631388326" sldId="280"/>
            <ac:picMk id="8" creationId="{908FBB67-8BAE-406D-B326-525E80D06D2F}"/>
          </ac:picMkLst>
        </pc:picChg>
        <pc:picChg chg="add mod ord modCrop">
          <ac:chgData name="Bruno Umbelino" userId="c9863bd135c5d684" providerId="LiveId" clId="{12125079-7D7A-4218-A03E-0E480AD8A86D}" dt="2025-02-18T12:34:17.677" v="2017" actId="1076"/>
          <ac:picMkLst>
            <pc:docMk/>
            <pc:sldMk cId="631388326" sldId="280"/>
            <ac:picMk id="10" creationId="{40297D96-E81B-4410-B359-C45D4EE81398}"/>
          </ac:picMkLst>
        </pc:picChg>
      </pc:sldChg>
      <pc:sldChg chg="delSp add del mod">
        <pc:chgData name="Bruno Umbelino" userId="c9863bd135c5d684" providerId="LiveId" clId="{12125079-7D7A-4218-A03E-0E480AD8A86D}" dt="2025-02-18T13:15:29.150" v="2048" actId="47"/>
        <pc:sldMkLst>
          <pc:docMk/>
          <pc:sldMk cId="2607798893" sldId="281"/>
        </pc:sldMkLst>
        <pc:spChg chg="del">
          <ac:chgData name="Bruno Umbelino" userId="c9863bd135c5d684" providerId="LiveId" clId="{12125079-7D7A-4218-A03E-0E480AD8A86D}" dt="2025-02-18T12:46:53.926" v="2047" actId="478"/>
          <ac:spMkLst>
            <pc:docMk/>
            <pc:sldMk cId="2607798893" sldId="281"/>
            <ac:spMk id="9" creationId="{E28C8181-AFB2-494B-84D2-666869F3B847}"/>
          </ac:spMkLst>
        </pc:spChg>
        <pc:picChg chg="del">
          <ac:chgData name="Bruno Umbelino" userId="c9863bd135c5d684" providerId="LiveId" clId="{12125079-7D7A-4218-A03E-0E480AD8A86D}" dt="2025-02-18T12:46:52.567" v="2046" actId="478"/>
          <ac:picMkLst>
            <pc:docMk/>
            <pc:sldMk cId="2607798893" sldId="281"/>
            <ac:picMk id="7" creationId="{17E1A0F6-D026-4DF0-A1ED-463DB6D8226F}"/>
          </ac:picMkLst>
        </pc:picChg>
      </pc:sldChg>
      <pc:sldChg chg="addSp delSp modSp add mod modClrScheme chgLayout">
        <pc:chgData name="Bruno Umbelino" userId="c9863bd135c5d684" providerId="LiveId" clId="{12125079-7D7A-4218-A03E-0E480AD8A86D}" dt="2025-02-18T13:34:51.070" v="2691" actId="14100"/>
        <pc:sldMkLst>
          <pc:docMk/>
          <pc:sldMk cId="3104410291" sldId="281"/>
        </pc:sldMkLst>
        <pc:spChg chg="del">
          <ac:chgData name="Bruno Umbelino" userId="c9863bd135c5d684" providerId="LiveId" clId="{12125079-7D7A-4218-A03E-0E480AD8A86D}" dt="2025-02-18T13:18:56.040" v="2074" actId="478"/>
          <ac:spMkLst>
            <pc:docMk/>
            <pc:sldMk cId="3104410291" sldId="281"/>
            <ac:spMk id="3" creationId="{22986C63-DAF2-4079-B0EC-ABDB8F7893BE}"/>
          </ac:spMkLst>
        </pc:spChg>
        <pc:spChg chg="add del mod">
          <ac:chgData name="Bruno Umbelino" userId="c9863bd135c5d684" providerId="LiveId" clId="{12125079-7D7A-4218-A03E-0E480AD8A86D}" dt="2025-02-18T13:18:57.492" v="2075" actId="478"/>
          <ac:spMkLst>
            <pc:docMk/>
            <pc:sldMk cId="3104410291" sldId="281"/>
            <ac:spMk id="4" creationId="{4FB343DF-D584-48D5-9519-AC7D213139E2}"/>
          </ac:spMkLst>
        </pc:spChg>
        <pc:spChg chg="add mod">
          <ac:chgData name="Bruno Umbelino" userId="c9863bd135c5d684" providerId="LiveId" clId="{12125079-7D7A-4218-A03E-0E480AD8A86D}" dt="2025-02-18T13:25:42.898" v="2221" actId="208"/>
          <ac:spMkLst>
            <pc:docMk/>
            <pc:sldMk cId="3104410291" sldId="281"/>
            <ac:spMk id="7" creationId="{7073DDAE-8246-490E-98E0-ADB03C590A23}"/>
          </ac:spMkLst>
        </pc:spChg>
        <pc:spChg chg="add del">
          <ac:chgData name="Bruno Umbelino" userId="c9863bd135c5d684" providerId="LiveId" clId="{12125079-7D7A-4218-A03E-0E480AD8A86D}" dt="2025-02-18T13:24:46.011" v="2207" actId="478"/>
          <ac:spMkLst>
            <pc:docMk/>
            <pc:sldMk cId="3104410291" sldId="281"/>
            <ac:spMk id="9" creationId="{79E0622E-E146-43FC-A4AB-B90412A8C7F5}"/>
          </ac:spMkLst>
        </pc:spChg>
        <pc:spChg chg="del">
          <ac:chgData name="Bruno Umbelino" userId="c9863bd135c5d684" providerId="LiveId" clId="{12125079-7D7A-4218-A03E-0E480AD8A86D}" dt="2025-02-18T13:18:58.773" v="2076" actId="478"/>
          <ac:spMkLst>
            <pc:docMk/>
            <pc:sldMk cId="3104410291" sldId="281"/>
            <ac:spMk id="10" creationId="{967ABA91-E33F-4138-82E9-44C55BCCB95B}"/>
          </ac:spMkLst>
        </pc:spChg>
        <pc:spChg chg="add mod">
          <ac:chgData name="Bruno Umbelino" userId="c9863bd135c5d684" providerId="LiveId" clId="{12125079-7D7A-4218-A03E-0E480AD8A86D}" dt="2025-02-18T13:26:11.479" v="2228" actId="207"/>
          <ac:spMkLst>
            <pc:docMk/>
            <pc:sldMk cId="3104410291" sldId="281"/>
            <ac:spMk id="11" creationId="{0DEE03CC-A62D-4C9F-80FA-32E77D0A03BD}"/>
          </ac:spMkLst>
        </pc:spChg>
        <pc:spChg chg="add mod">
          <ac:chgData name="Bruno Umbelino" userId="c9863bd135c5d684" providerId="LiveId" clId="{12125079-7D7A-4218-A03E-0E480AD8A86D}" dt="2025-02-18T13:34:51.070" v="2691" actId="14100"/>
          <ac:spMkLst>
            <pc:docMk/>
            <pc:sldMk cId="3104410291" sldId="281"/>
            <ac:spMk id="13" creationId="{7A9944E3-A152-48CF-817A-A8444E5D50C4}"/>
          </ac:spMkLst>
        </pc:spChg>
      </pc:sldChg>
      <pc:sldChg chg="modSp add mod">
        <pc:chgData name="Bruno Umbelino" userId="c9863bd135c5d684" providerId="LiveId" clId="{12125079-7D7A-4218-A03E-0E480AD8A86D}" dt="2025-02-18T13:23:31.719" v="2177" actId="1076"/>
        <pc:sldMkLst>
          <pc:docMk/>
          <pc:sldMk cId="2581135715" sldId="282"/>
        </pc:sldMkLst>
        <pc:spChg chg="mod">
          <ac:chgData name="Bruno Umbelino" userId="c9863bd135c5d684" providerId="LiveId" clId="{12125079-7D7A-4218-A03E-0E480AD8A86D}" dt="2025-02-18T13:23:06.659" v="2172" actId="20577"/>
          <ac:spMkLst>
            <pc:docMk/>
            <pc:sldMk cId="2581135715" sldId="282"/>
            <ac:spMk id="3" creationId="{22986C63-DAF2-4079-B0EC-ABDB8F7893BE}"/>
          </ac:spMkLst>
        </pc:spChg>
        <pc:spChg chg="mod">
          <ac:chgData name="Bruno Umbelino" userId="c9863bd135c5d684" providerId="LiveId" clId="{12125079-7D7A-4218-A03E-0E480AD8A86D}" dt="2025-02-18T13:23:29.736" v="2176" actId="1076"/>
          <ac:spMkLst>
            <pc:docMk/>
            <pc:sldMk cId="2581135715" sldId="282"/>
            <ac:spMk id="6" creationId="{E9A80FC5-53AE-46B5-A5FC-F8426BE56F6C}"/>
          </ac:spMkLst>
        </pc:spChg>
        <pc:spChg chg="mod">
          <ac:chgData name="Bruno Umbelino" userId="c9863bd135c5d684" providerId="LiveId" clId="{12125079-7D7A-4218-A03E-0E480AD8A86D}" dt="2025-02-18T13:23:31.719" v="2177" actId="1076"/>
          <ac:spMkLst>
            <pc:docMk/>
            <pc:sldMk cId="2581135715" sldId="282"/>
            <ac:spMk id="7" creationId="{D6F8AC1D-3F3A-4CA7-842D-BBE9625A4407}"/>
          </ac:spMkLst>
        </pc:spChg>
      </pc:sldChg>
      <pc:sldChg chg="addSp delSp modSp add mod modClrScheme chgLayout">
        <pc:chgData name="Bruno Umbelino" userId="c9863bd135c5d684" providerId="LiveId" clId="{12125079-7D7A-4218-A03E-0E480AD8A86D}" dt="2025-02-18T13:34:58.350" v="2693" actId="20577"/>
        <pc:sldMkLst>
          <pc:docMk/>
          <pc:sldMk cId="3087414945" sldId="283"/>
        </pc:sldMkLst>
        <pc:spChg chg="add del mod">
          <ac:chgData name="Bruno Umbelino" userId="c9863bd135c5d684" providerId="LiveId" clId="{12125079-7D7A-4218-A03E-0E480AD8A86D}" dt="2025-02-18T13:30:31.327" v="2260" actId="21"/>
          <ac:spMkLst>
            <pc:docMk/>
            <pc:sldMk cId="3087414945" sldId="283"/>
            <ac:spMk id="3" creationId="{1E3982B6-38D3-49AE-A531-1CAF4DE97FBB}"/>
          </ac:spMkLst>
        </pc:spChg>
        <pc:spChg chg="add del">
          <ac:chgData name="Bruno Umbelino" userId="c9863bd135c5d684" providerId="LiveId" clId="{12125079-7D7A-4218-A03E-0E480AD8A86D}" dt="2025-02-18T13:30:45.880" v="2262"/>
          <ac:spMkLst>
            <pc:docMk/>
            <pc:sldMk cId="3087414945" sldId="283"/>
            <ac:spMk id="4" creationId="{31CAB8C8-79E0-487E-B429-54F17D2E73D3}"/>
          </ac:spMkLst>
        </pc:spChg>
        <pc:spChg chg="add mod">
          <ac:chgData name="Bruno Umbelino" userId="c9863bd135c5d684" providerId="LiveId" clId="{12125079-7D7A-4218-A03E-0E480AD8A86D}" dt="2025-02-18T13:26:27.663" v="2233" actId="207"/>
          <ac:spMkLst>
            <pc:docMk/>
            <pc:sldMk cId="3087414945" sldId="283"/>
            <ac:spMk id="5" creationId="{7F95DACC-A64F-4948-BE7C-13994B6E9CCC}"/>
          </ac:spMkLst>
        </pc:spChg>
        <pc:spChg chg="add del mod">
          <ac:chgData name="Bruno Umbelino" userId="c9863bd135c5d684" providerId="LiveId" clId="{12125079-7D7A-4218-A03E-0E480AD8A86D}" dt="2025-02-18T13:33:46.810" v="2660" actId="478"/>
          <ac:spMkLst>
            <pc:docMk/>
            <pc:sldMk cId="3087414945" sldId="283"/>
            <ac:spMk id="6" creationId="{DB0FCA20-D408-49AE-AA69-010BB9175E08}"/>
          </ac:spMkLst>
        </pc:spChg>
        <pc:spChg chg="del">
          <ac:chgData name="Bruno Umbelino" userId="c9863bd135c5d684" providerId="LiveId" clId="{12125079-7D7A-4218-A03E-0E480AD8A86D}" dt="2025-02-18T13:24:27.122" v="2201" actId="478"/>
          <ac:spMkLst>
            <pc:docMk/>
            <pc:sldMk cId="3087414945" sldId="283"/>
            <ac:spMk id="7" creationId="{7073DDAE-8246-490E-98E0-ADB03C590A23}"/>
          </ac:spMkLst>
        </pc:spChg>
        <pc:spChg chg="add del">
          <ac:chgData name="Bruno Umbelino" userId="c9863bd135c5d684" providerId="LiveId" clId="{12125079-7D7A-4218-A03E-0E480AD8A86D}" dt="2025-02-18T13:30:57.698" v="2268"/>
          <ac:spMkLst>
            <pc:docMk/>
            <pc:sldMk cId="3087414945" sldId="283"/>
            <ac:spMk id="8" creationId="{E53CD4F7-F145-4598-ADDA-105817889C3B}"/>
          </ac:spMkLst>
        </pc:spChg>
        <pc:spChg chg="mod">
          <ac:chgData name="Bruno Umbelino" userId="c9863bd135c5d684" providerId="LiveId" clId="{12125079-7D7A-4218-A03E-0E480AD8A86D}" dt="2025-02-18T13:34:43.993" v="2690" actId="1038"/>
          <ac:spMkLst>
            <pc:docMk/>
            <pc:sldMk cId="3087414945" sldId="283"/>
            <ac:spMk id="9" creationId="{79E0622E-E146-43FC-A4AB-B90412A8C7F5}"/>
          </ac:spMkLst>
        </pc:spChg>
        <pc:spChg chg="add mod">
          <ac:chgData name="Bruno Umbelino" userId="c9863bd135c5d684" providerId="LiveId" clId="{12125079-7D7A-4218-A03E-0E480AD8A86D}" dt="2025-02-18T13:34:58.350" v="2693" actId="20577"/>
          <ac:spMkLst>
            <pc:docMk/>
            <pc:sldMk cId="3087414945" sldId="283"/>
            <ac:spMk id="10" creationId="{F880733C-1086-4286-B726-1DD41BFDB3D3}"/>
          </ac:spMkLst>
        </pc:spChg>
      </pc:sldChg>
      <pc:sldChg chg="addSp modSp new mod modClrScheme chgLayout">
        <pc:chgData name="Bruno Umbelino" userId="c9863bd135c5d684" providerId="LiveId" clId="{12125079-7D7A-4218-A03E-0E480AD8A86D}" dt="2025-02-18T13:36:12.297" v="2751" actId="1076"/>
        <pc:sldMkLst>
          <pc:docMk/>
          <pc:sldMk cId="152095749" sldId="284"/>
        </pc:sldMkLst>
        <pc:spChg chg="add mod">
          <ac:chgData name="Bruno Umbelino" userId="c9863bd135c5d684" providerId="LiveId" clId="{12125079-7D7A-4218-A03E-0E480AD8A86D}" dt="2025-02-18T13:35:26.299" v="2741" actId="20577"/>
          <ac:spMkLst>
            <pc:docMk/>
            <pc:sldMk cId="152095749" sldId="284"/>
            <ac:spMk id="2" creationId="{597F49C4-4484-46C3-BAF2-2EF36FB238F1}"/>
          </ac:spMkLst>
        </pc:spChg>
        <pc:spChg chg="add mod">
          <ac:chgData name="Bruno Umbelino" userId="c9863bd135c5d684" providerId="LiveId" clId="{12125079-7D7A-4218-A03E-0E480AD8A86D}" dt="2025-02-18T13:36:12.297" v="2751" actId="1076"/>
          <ac:spMkLst>
            <pc:docMk/>
            <pc:sldMk cId="152095749" sldId="284"/>
            <ac:spMk id="4" creationId="{1EC0958B-10A1-48E5-B217-8B3181C8B8C3}"/>
          </ac:spMkLst>
        </pc:spChg>
      </pc:sldChg>
      <pc:sldChg chg="addSp delSp modSp new mod modClrScheme chgLayout">
        <pc:chgData name="Bruno Umbelino" userId="c9863bd135c5d684" providerId="LiveId" clId="{12125079-7D7A-4218-A03E-0E480AD8A86D}" dt="2025-02-18T13:54:06.801" v="2882" actId="1076"/>
        <pc:sldMkLst>
          <pc:docMk/>
          <pc:sldMk cId="941688123" sldId="285"/>
        </pc:sldMkLst>
        <pc:spChg chg="del">
          <ac:chgData name="Bruno Umbelino" userId="c9863bd135c5d684" providerId="LiveId" clId="{12125079-7D7A-4218-A03E-0E480AD8A86D}" dt="2025-02-18T13:53:50.117" v="2876" actId="700"/>
          <ac:spMkLst>
            <pc:docMk/>
            <pc:sldMk cId="941688123" sldId="285"/>
            <ac:spMk id="2" creationId="{7E477C46-571D-4E7B-BEDF-EDD5D140D0C8}"/>
          </ac:spMkLst>
        </pc:spChg>
        <pc:spChg chg="del">
          <ac:chgData name="Bruno Umbelino" userId="c9863bd135c5d684" providerId="LiveId" clId="{12125079-7D7A-4218-A03E-0E480AD8A86D}" dt="2025-02-18T13:53:50.117" v="2876" actId="700"/>
          <ac:spMkLst>
            <pc:docMk/>
            <pc:sldMk cId="941688123" sldId="285"/>
            <ac:spMk id="3" creationId="{AD07DBC6-B215-41CA-A9C8-FBA9345A5934}"/>
          </ac:spMkLst>
        </pc:spChg>
        <pc:picChg chg="add mod modCrop">
          <ac:chgData name="Bruno Umbelino" userId="c9863bd135c5d684" providerId="LiveId" clId="{12125079-7D7A-4218-A03E-0E480AD8A86D}" dt="2025-02-18T13:54:06.801" v="2882" actId="1076"/>
          <ac:picMkLst>
            <pc:docMk/>
            <pc:sldMk cId="941688123" sldId="285"/>
            <ac:picMk id="5" creationId="{4F3904AC-DEFC-455E-975A-3ADA336D2763}"/>
          </ac:picMkLst>
        </pc:picChg>
      </pc:sldChg>
      <pc:sldChg chg="addSp delSp modSp new mod">
        <pc:chgData name="Bruno Umbelino" userId="c9863bd135c5d684" providerId="LiveId" clId="{12125079-7D7A-4218-A03E-0E480AD8A86D}" dt="2025-02-18T13:59:17.868" v="2892" actId="1076"/>
        <pc:sldMkLst>
          <pc:docMk/>
          <pc:sldMk cId="1872355280" sldId="286"/>
        </pc:sldMkLst>
        <pc:picChg chg="add del mod">
          <ac:chgData name="Bruno Umbelino" userId="c9863bd135c5d684" providerId="LiveId" clId="{12125079-7D7A-4218-A03E-0E480AD8A86D}" dt="2025-02-18T13:55:58.245" v="2885" actId="478"/>
          <ac:picMkLst>
            <pc:docMk/>
            <pc:sldMk cId="1872355280" sldId="286"/>
            <ac:picMk id="3" creationId="{4D0C4F38-3B6A-4FA6-A7ED-3DBD868F82C1}"/>
          </ac:picMkLst>
        </pc:picChg>
        <pc:picChg chg="add mod modCrop">
          <ac:chgData name="Bruno Umbelino" userId="c9863bd135c5d684" providerId="LiveId" clId="{12125079-7D7A-4218-A03E-0E480AD8A86D}" dt="2025-02-18T13:59:17.868" v="2892" actId="1076"/>
          <ac:picMkLst>
            <pc:docMk/>
            <pc:sldMk cId="1872355280" sldId="286"/>
            <ac:picMk id="5" creationId="{8DFA7AC7-49AF-4930-B910-4452C014764E}"/>
          </ac:picMkLst>
        </pc:picChg>
      </pc:sldChg>
      <pc:sldChg chg="addSp delSp modSp new mod">
        <pc:chgData name="Bruno Umbelino" userId="c9863bd135c5d684" providerId="LiveId" clId="{12125079-7D7A-4218-A03E-0E480AD8A86D}" dt="2025-02-18T14:09:06.844" v="3008" actId="1076"/>
        <pc:sldMkLst>
          <pc:docMk/>
          <pc:sldMk cId="2373542196" sldId="287"/>
        </pc:sldMkLst>
        <pc:spChg chg="mod">
          <ac:chgData name="Bruno Umbelino" userId="c9863bd135c5d684" providerId="LiveId" clId="{12125079-7D7A-4218-A03E-0E480AD8A86D}" dt="2025-02-18T14:07:10.085" v="2996" actId="20577"/>
          <ac:spMkLst>
            <pc:docMk/>
            <pc:sldMk cId="2373542196" sldId="287"/>
            <ac:spMk id="2" creationId="{65690ECA-4F25-4426-8BE2-8DBE718E2CD1}"/>
          </ac:spMkLst>
        </pc:spChg>
        <pc:spChg chg="del">
          <ac:chgData name="Bruno Umbelino" userId="c9863bd135c5d684" providerId="LiveId" clId="{12125079-7D7A-4218-A03E-0E480AD8A86D}" dt="2025-02-18T14:08:00.549" v="2997" actId="478"/>
          <ac:spMkLst>
            <pc:docMk/>
            <pc:sldMk cId="2373542196" sldId="287"/>
            <ac:spMk id="3" creationId="{B4A8C42A-1FDB-4830-B903-A1EA012C19D6}"/>
          </ac:spMkLst>
        </pc:spChg>
        <pc:picChg chg="add del mod">
          <ac:chgData name="Bruno Umbelino" userId="c9863bd135c5d684" providerId="LiveId" clId="{12125079-7D7A-4218-A03E-0E480AD8A86D}" dt="2025-02-18T14:09:00.049" v="3003" actId="478"/>
          <ac:picMkLst>
            <pc:docMk/>
            <pc:sldMk cId="2373542196" sldId="287"/>
            <ac:picMk id="5" creationId="{AF7E9D19-59B2-44AD-A835-B35011013F86}"/>
          </ac:picMkLst>
        </pc:picChg>
        <pc:picChg chg="add mod">
          <ac:chgData name="Bruno Umbelino" userId="c9863bd135c5d684" providerId="LiveId" clId="{12125079-7D7A-4218-A03E-0E480AD8A86D}" dt="2025-02-18T14:09:06.844" v="3008" actId="1076"/>
          <ac:picMkLst>
            <pc:docMk/>
            <pc:sldMk cId="2373542196" sldId="287"/>
            <ac:picMk id="7" creationId="{587E11DA-8A5D-4426-BF1B-3606694B93E2}"/>
          </ac:picMkLst>
        </pc:picChg>
      </pc:sldChg>
      <pc:sldChg chg="addSp delSp modSp new del mod modClrScheme chgLayout">
        <pc:chgData name="Bruno Umbelino" userId="c9863bd135c5d684" providerId="LiveId" clId="{12125079-7D7A-4218-A03E-0E480AD8A86D}" dt="2025-02-18T14:18:10.038" v="3011" actId="2696"/>
        <pc:sldMkLst>
          <pc:docMk/>
          <pc:sldMk cId="676405382" sldId="288"/>
        </pc:sldMkLst>
        <pc:spChg chg="del mod ord">
          <ac:chgData name="Bruno Umbelino" userId="c9863bd135c5d684" providerId="LiveId" clId="{12125079-7D7A-4218-A03E-0E480AD8A86D}" dt="2025-02-18T14:10:41.445" v="3010" actId="700"/>
          <ac:spMkLst>
            <pc:docMk/>
            <pc:sldMk cId="676405382" sldId="288"/>
            <ac:spMk id="2" creationId="{EA04C5F2-5D87-4F3E-94C5-3774571557A0}"/>
          </ac:spMkLst>
        </pc:spChg>
        <pc:spChg chg="add mod ord">
          <ac:chgData name="Bruno Umbelino" userId="c9863bd135c5d684" providerId="LiveId" clId="{12125079-7D7A-4218-A03E-0E480AD8A86D}" dt="2025-02-18T14:10:41.445" v="3010" actId="700"/>
          <ac:spMkLst>
            <pc:docMk/>
            <pc:sldMk cId="676405382" sldId="288"/>
            <ac:spMk id="3" creationId="{E0BECD67-9077-4B43-84B9-CF4DFBB7F971}"/>
          </ac:spMkLst>
        </pc:spChg>
        <pc:spChg chg="add mod ord">
          <ac:chgData name="Bruno Umbelino" userId="c9863bd135c5d684" providerId="LiveId" clId="{12125079-7D7A-4218-A03E-0E480AD8A86D}" dt="2025-02-18T14:10:41.445" v="3010" actId="700"/>
          <ac:spMkLst>
            <pc:docMk/>
            <pc:sldMk cId="676405382" sldId="288"/>
            <ac:spMk id="4" creationId="{90E2C7A3-FFB6-4E64-A148-8925B88DB9B1}"/>
          </ac:spMkLst>
        </pc:spChg>
      </pc:sldChg>
    </pc:docChg>
  </pc:docChgLst>
  <pc:docChgLst>
    <pc:chgData name="Bruno Umbelino" userId="c9863bd135c5d684" providerId="LiveId" clId="{D202DEE1-155E-4FCE-AC6E-BC00615FE45B}"/>
    <pc:docChg chg="delSld">
      <pc:chgData name="Bruno Umbelino" userId="c9863bd135c5d684" providerId="LiveId" clId="{D202DEE1-155E-4FCE-AC6E-BC00615FE45B}" dt="2025-02-18T22:03:54.013" v="29" actId="47"/>
      <pc:docMkLst>
        <pc:docMk/>
      </pc:docMkLst>
      <pc:sldChg chg="del">
        <pc:chgData name="Bruno Umbelino" userId="c9863bd135c5d684" providerId="LiveId" clId="{D202DEE1-155E-4FCE-AC6E-BC00615FE45B}" dt="2025-02-18T22:03:48.402" v="12" actId="47"/>
        <pc:sldMkLst>
          <pc:docMk/>
          <pc:sldMk cId="0" sldId="257"/>
        </pc:sldMkLst>
      </pc:sldChg>
      <pc:sldChg chg="del">
        <pc:chgData name="Bruno Umbelino" userId="c9863bd135c5d684" providerId="LiveId" clId="{D202DEE1-155E-4FCE-AC6E-BC00615FE45B}" dt="2025-02-18T22:03:53.263" v="27" actId="47"/>
        <pc:sldMkLst>
          <pc:docMk/>
          <pc:sldMk cId="4120662157" sldId="259"/>
        </pc:sldMkLst>
      </pc:sldChg>
      <pc:sldChg chg="del">
        <pc:chgData name="Bruno Umbelino" userId="c9863bd135c5d684" providerId="LiveId" clId="{D202DEE1-155E-4FCE-AC6E-BC00615FE45B}" dt="2025-02-18T22:03:53.685" v="28" actId="47"/>
        <pc:sldMkLst>
          <pc:docMk/>
          <pc:sldMk cId="1027616787" sldId="260"/>
        </pc:sldMkLst>
      </pc:sldChg>
      <pc:sldChg chg="del">
        <pc:chgData name="Bruno Umbelino" userId="c9863bd135c5d684" providerId="LiveId" clId="{D202DEE1-155E-4FCE-AC6E-BC00615FE45B}" dt="2025-02-18T22:03:52.420" v="26" actId="47"/>
        <pc:sldMkLst>
          <pc:docMk/>
          <pc:sldMk cId="3692624260" sldId="261"/>
        </pc:sldMkLst>
      </pc:sldChg>
      <pc:sldChg chg="del">
        <pc:chgData name="Bruno Umbelino" userId="c9863bd135c5d684" providerId="LiveId" clId="{D202DEE1-155E-4FCE-AC6E-BC00615FE45B}" dt="2025-02-18T22:03:49.636" v="16" actId="47"/>
        <pc:sldMkLst>
          <pc:docMk/>
          <pc:sldMk cId="2216341324" sldId="262"/>
        </pc:sldMkLst>
      </pc:sldChg>
      <pc:sldChg chg="del">
        <pc:chgData name="Bruno Umbelino" userId="c9863bd135c5d684" providerId="LiveId" clId="{D202DEE1-155E-4FCE-AC6E-BC00615FE45B}" dt="2025-02-18T22:03:50.542" v="20" actId="47"/>
        <pc:sldMkLst>
          <pc:docMk/>
          <pc:sldMk cId="180892123" sldId="263"/>
        </pc:sldMkLst>
      </pc:sldChg>
      <pc:sldChg chg="del">
        <pc:chgData name="Bruno Umbelino" userId="c9863bd135c5d684" providerId="LiveId" clId="{D202DEE1-155E-4FCE-AC6E-BC00615FE45B}" dt="2025-02-18T22:03:50.370" v="19" actId="47"/>
        <pc:sldMkLst>
          <pc:docMk/>
          <pc:sldMk cId="3950993415" sldId="264"/>
        </pc:sldMkLst>
      </pc:sldChg>
      <pc:sldChg chg="del">
        <pc:chgData name="Bruno Umbelino" userId="c9863bd135c5d684" providerId="LiveId" clId="{D202DEE1-155E-4FCE-AC6E-BC00615FE45B}" dt="2025-02-18T22:03:50.714" v="21" actId="47"/>
        <pc:sldMkLst>
          <pc:docMk/>
          <pc:sldMk cId="2054947533" sldId="265"/>
        </pc:sldMkLst>
      </pc:sldChg>
      <pc:sldChg chg="del">
        <pc:chgData name="Bruno Umbelino" userId="c9863bd135c5d684" providerId="LiveId" clId="{D202DEE1-155E-4FCE-AC6E-BC00615FE45B}" dt="2025-02-18T22:03:51.136" v="22" actId="47"/>
        <pc:sldMkLst>
          <pc:docMk/>
          <pc:sldMk cId="472041033" sldId="266"/>
        </pc:sldMkLst>
      </pc:sldChg>
      <pc:sldChg chg="del">
        <pc:chgData name="Bruno Umbelino" userId="c9863bd135c5d684" providerId="LiveId" clId="{D202DEE1-155E-4FCE-AC6E-BC00615FE45B}" dt="2025-02-18T22:03:45.856" v="0" actId="47"/>
        <pc:sldMkLst>
          <pc:docMk/>
          <pc:sldMk cId="2961472370" sldId="267"/>
        </pc:sldMkLst>
      </pc:sldChg>
      <pc:sldChg chg="del">
        <pc:chgData name="Bruno Umbelino" userId="c9863bd135c5d684" providerId="LiveId" clId="{D202DEE1-155E-4FCE-AC6E-BC00615FE45B}" dt="2025-02-18T22:03:47.949" v="10" actId="47"/>
        <pc:sldMkLst>
          <pc:docMk/>
          <pc:sldMk cId="1556706129" sldId="268"/>
        </pc:sldMkLst>
      </pc:sldChg>
      <pc:sldChg chg="del">
        <pc:chgData name="Bruno Umbelino" userId="c9863bd135c5d684" providerId="LiveId" clId="{D202DEE1-155E-4FCE-AC6E-BC00615FE45B}" dt="2025-02-18T22:03:48.792" v="13" actId="47"/>
        <pc:sldMkLst>
          <pc:docMk/>
          <pc:sldMk cId="681629866" sldId="269"/>
        </pc:sldMkLst>
      </pc:sldChg>
      <pc:sldChg chg="del">
        <pc:chgData name="Bruno Umbelino" userId="c9863bd135c5d684" providerId="LiveId" clId="{D202DEE1-155E-4FCE-AC6E-BC00615FE45B}" dt="2025-02-18T22:03:48.964" v="14" actId="47"/>
        <pc:sldMkLst>
          <pc:docMk/>
          <pc:sldMk cId="1798436396" sldId="270"/>
        </pc:sldMkLst>
      </pc:sldChg>
      <pc:sldChg chg="del">
        <pc:chgData name="Bruno Umbelino" userId="c9863bd135c5d684" providerId="LiveId" clId="{D202DEE1-155E-4FCE-AC6E-BC00615FE45B}" dt="2025-02-18T22:03:54.013" v="29" actId="47"/>
        <pc:sldMkLst>
          <pc:docMk/>
          <pc:sldMk cId="3810664207" sldId="271"/>
        </pc:sldMkLst>
      </pc:sldChg>
      <pc:sldChg chg="del">
        <pc:chgData name="Bruno Umbelino" userId="c9863bd135c5d684" providerId="LiveId" clId="{D202DEE1-155E-4FCE-AC6E-BC00615FE45B}" dt="2025-02-18T22:03:49.433" v="15" actId="47"/>
        <pc:sldMkLst>
          <pc:docMk/>
          <pc:sldMk cId="1775432112" sldId="272"/>
        </pc:sldMkLst>
      </pc:sldChg>
      <pc:sldChg chg="del">
        <pc:chgData name="Bruno Umbelino" userId="c9863bd135c5d684" providerId="LiveId" clId="{D202DEE1-155E-4FCE-AC6E-BC00615FE45B}" dt="2025-02-18T22:03:48.136" v="11" actId="47"/>
        <pc:sldMkLst>
          <pc:docMk/>
          <pc:sldMk cId="3953411172" sldId="273"/>
        </pc:sldMkLst>
      </pc:sldChg>
      <pc:sldChg chg="del">
        <pc:chgData name="Bruno Umbelino" userId="c9863bd135c5d684" providerId="LiveId" clId="{D202DEE1-155E-4FCE-AC6E-BC00615FE45B}" dt="2025-02-18T22:03:46.527" v="2" actId="47"/>
        <pc:sldMkLst>
          <pc:docMk/>
          <pc:sldMk cId="698903797" sldId="274"/>
        </pc:sldMkLst>
      </pc:sldChg>
      <pc:sldChg chg="del">
        <pc:chgData name="Bruno Umbelino" userId="c9863bd135c5d684" providerId="LiveId" clId="{D202DEE1-155E-4FCE-AC6E-BC00615FE45B}" dt="2025-02-18T22:03:52.107" v="25" actId="47"/>
        <pc:sldMkLst>
          <pc:docMk/>
          <pc:sldMk cId="2838169056" sldId="275"/>
        </pc:sldMkLst>
      </pc:sldChg>
      <pc:sldChg chg="del">
        <pc:chgData name="Bruno Umbelino" userId="c9863bd135c5d684" providerId="LiveId" clId="{D202DEE1-155E-4FCE-AC6E-BC00615FE45B}" dt="2025-02-18T22:03:50.073" v="17" actId="47"/>
        <pc:sldMkLst>
          <pc:docMk/>
          <pc:sldMk cId="2674525112" sldId="276"/>
        </pc:sldMkLst>
      </pc:sldChg>
      <pc:sldChg chg="del">
        <pc:chgData name="Bruno Umbelino" userId="c9863bd135c5d684" providerId="LiveId" clId="{D202DEE1-155E-4FCE-AC6E-BC00615FE45B}" dt="2025-02-18T22:03:50.245" v="18" actId="47"/>
        <pc:sldMkLst>
          <pc:docMk/>
          <pc:sldMk cId="1444589272" sldId="277"/>
        </pc:sldMkLst>
      </pc:sldChg>
      <pc:sldChg chg="del">
        <pc:chgData name="Bruno Umbelino" userId="c9863bd135c5d684" providerId="LiveId" clId="{D202DEE1-155E-4FCE-AC6E-BC00615FE45B}" dt="2025-02-18T22:03:46.902" v="4" actId="47"/>
        <pc:sldMkLst>
          <pc:docMk/>
          <pc:sldMk cId="1918651489" sldId="278"/>
        </pc:sldMkLst>
      </pc:sldChg>
      <pc:sldChg chg="del">
        <pc:chgData name="Bruno Umbelino" userId="c9863bd135c5d684" providerId="LiveId" clId="{D202DEE1-155E-4FCE-AC6E-BC00615FE45B}" dt="2025-02-18T22:03:47.746" v="9" actId="47"/>
        <pc:sldMkLst>
          <pc:docMk/>
          <pc:sldMk cId="1334427445" sldId="279"/>
        </pc:sldMkLst>
      </pc:sldChg>
      <pc:sldChg chg="del">
        <pc:chgData name="Bruno Umbelino" userId="c9863bd135c5d684" providerId="LiveId" clId="{D202DEE1-155E-4FCE-AC6E-BC00615FE45B}" dt="2025-02-18T22:03:46.715" v="3" actId="47"/>
        <pc:sldMkLst>
          <pc:docMk/>
          <pc:sldMk cId="631388326" sldId="280"/>
        </pc:sldMkLst>
      </pc:sldChg>
      <pc:sldChg chg="del">
        <pc:chgData name="Bruno Umbelino" userId="c9863bd135c5d684" providerId="LiveId" clId="{D202DEE1-155E-4FCE-AC6E-BC00615FE45B}" dt="2025-02-18T22:03:47.261" v="6" actId="47"/>
        <pc:sldMkLst>
          <pc:docMk/>
          <pc:sldMk cId="3104410291" sldId="281"/>
        </pc:sldMkLst>
      </pc:sldChg>
      <pc:sldChg chg="del">
        <pc:chgData name="Bruno Umbelino" userId="c9863bd135c5d684" providerId="LiveId" clId="{D202DEE1-155E-4FCE-AC6E-BC00615FE45B}" dt="2025-02-18T22:03:47.074" v="5" actId="47"/>
        <pc:sldMkLst>
          <pc:docMk/>
          <pc:sldMk cId="2581135715" sldId="282"/>
        </pc:sldMkLst>
      </pc:sldChg>
      <pc:sldChg chg="del">
        <pc:chgData name="Bruno Umbelino" userId="c9863bd135c5d684" providerId="LiveId" clId="{D202DEE1-155E-4FCE-AC6E-BC00615FE45B}" dt="2025-02-18T22:03:47.402" v="7" actId="47"/>
        <pc:sldMkLst>
          <pc:docMk/>
          <pc:sldMk cId="3087414945" sldId="283"/>
        </pc:sldMkLst>
      </pc:sldChg>
      <pc:sldChg chg="del">
        <pc:chgData name="Bruno Umbelino" userId="c9863bd135c5d684" providerId="LiveId" clId="{D202DEE1-155E-4FCE-AC6E-BC00615FE45B}" dt="2025-02-18T22:03:47.574" v="8" actId="47"/>
        <pc:sldMkLst>
          <pc:docMk/>
          <pc:sldMk cId="152095749" sldId="284"/>
        </pc:sldMkLst>
      </pc:sldChg>
      <pc:sldChg chg="del">
        <pc:chgData name="Bruno Umbelino" userId="c9863bd135c5d684" providerId="LiveId" clId="{D202DEE1-155E-4FCE-AC6E-BC00615FE45B}" dt="2025-02-18T22:03:51.292" v="23" actId="47"/>
        <pc:sldMkLst>
          <pc:docMk/>
          <pc:sldMk cId="941688123" sldId="285"/>
        </pc:sldMkLst>
      </pc:sldChg>
      <pc:sldChg chg="del">
        <pc:chgData name="Bruno Umbelino" userId="c9863bd135c5d684" providerId="LiveId" clId="{D202DEE1-155E-4FCE-AC6E-BC00615FE45B}" dt="2025-02-18T22:03:51.811" v="24" actId="47"/>
        <pc:sldMkLst>
          <pc:docMk/>
          <pc:sldMk cId="1872355280" sldId="286"/>
        </pc:sldMkLst>
      </pc:sldChg>
      <pc:sldChg chg="del">
        <pc:chgData name="Bruno Umbelino" userId="c9863bd135c5d684" providerId="LiveId" clId="{D202DEE1-155E-4FCE-AC6E-BC00615FE45B}" dt="2025-02-18T22:03:46.355" v="1" actId="47"/>
        <pc:sldMkLst>
          <pc:docMk/>
          <pc:sldMk cId="2373542196" sldId="287"/>
        </pc:sldMkLst>
      </pc:sldChg>
      <pc:sldMasterChg chg="delSldLayout">
        <pc:chgData name="Bruno Umbelino" userId="c9863bd135c5d684" providerId="LiveId" clId="{D202DEE1-155E-4FCE-AC6E-BC00615FE45B}" dt="2025-02-18T22:03:54.013" v="29" actId="47"/>
        <pc:sldMasterMkLst>
          <pc:docMk/>
          <pc:sldMasterMk cId="0" sldId="2147483659"/>
        </pc:sldMasterMkLst>
        <pc:sldLayoutChg chg="del">
          <pc:chgData name="Bruno Umbelino" userId="c9863bd135c5d684" providerId="LiveId" clId="{D202DEE1-155E-4FCE-AC6E-BC00615FE45B}" dt="2025-02-18T22:03:47.574" v="8" actId="47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Bruno Umbelino" userId="c9863bd135c5d684" providerId="LiveId" clId="{D202DEE1-155E-4FCE-AC6E-BC00615FE45B}" dt="2025-02-18T22:03:54.013" v="29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8e684794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8e684794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130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055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rgbClr val="0D111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brielnakamura.github.io/USP_reproducibility_BIE5798/basics_git.html#cb6-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19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Práticas em Ciência Aberta</a:t>
            </a:r>
            <a:endParaRPr sz="46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11700" y="4314425"/>
            <a:ext cx="85206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/>
              <a:t>Bruno Soares, Ph.D.</a:t>
            </a:r>
            <a:endParaRPr sz="14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/>
              <a:t>Guilherme Maricato, Ph.D.</a:t>
            </a:r>
            <a:endParaRPr sz="14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/>
              <a:t>Bruno Umbelino, M.Sc.</a:t>
            </a:r>
            <a:endParaRPr sz="140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2422876" cy="1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350" y="4425"/>
            <a:ext cx="2523153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1A407AC-27FB-4822-97EC-609D7CDC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130" y="1791488"/>
            <a:ext cx="6145618" cy="64633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libs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urier New" panose="02070309020205020404" pitchFamily="49" charset="0"/>
              </a:rPr>
              <a:t>&lt;-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usethis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devtoos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gitcreds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CE5C00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requireNamespace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libs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quietly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 =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)){ 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install.packages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libs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) }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F742C8-A1FE-4C4E-8639-AD50195FA68B}"/>
              </a:ext>
            </a:extLst>
          </p:cNvPr>
          <p:cNvSpPr txBox="1"/>
          <p:nvPr/>
        </p:nvSpPr>
        <p:spPr>
          <a:xfrm>
            <a:off x="1318437" y="982480"/>
            <a:ext cx="5603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console ou </a:t>
            </a:r>
            <a:r>
              <a:rPr lang="pt-BR" dirty="0" err="1"/>
              <a:t>scritp</a:t>
            </a:r>
            <a:r>
              <a:rPr lang="pt-BR" dirty="0"/>
              <a:t>, copie e cole esse comendo vai instalar pacotes necessários para </a:t>
            </a:r>
            <a:r>
              <a:rPr lang="pt-BR" dirty="0" err="1"/>
              <a:t>versionar</a:t>
            </a:r>
            <a:endParaRPr lang="pt-BR" dirty="0"/>
          </a:p>
        </p:txBody>
      </p:sp>
      <p:sp>
        <p:nvSpPr>
          <p:cNvPr id="6" name="Rectangle 2">
            <a:hlinkClick r:id="rId2"/>
            <a:extLst>
              <a:ext uri="{FF2B5EF4-FFF2-40B4-BE49-F238E27FC236}">
                <a16:creationId xmlns:a16="http://schemas.microsoft.com/office/drawing/2014/main" id="{5FD800BE-2D2A-4C51-BF76-AD872C7B6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130" y="3576243"/>
            <a:ext cx="5890437" cy="64633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library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usethis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) 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</a:b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use_git_config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user.name =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SeuNomeDeUsuario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user.email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04A87"/>
                </a:solidFill>
                <a:effectLst/>
                <a:latin typeface="Courier New" panose="02070309020205020404" pitchFamily="49" charset="0"/>
              </a:rPr>
              <a:t> =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urier New" panose="02070309020205020404" pitchFamily="49" charset="0"/>
              </a:rPr>
              <a:t>"seuMail@example.br"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7B8A8B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62CC74-4CEA-49DD-A771-A688D5AA04D6}"/>
              </a:ext>
            </a:extLst>
          </p:cNvPr>
          <p:cNvSpPr txBox="1"/>
          <p:nvPr/>
        </p:nvSpPr>
        <p:spPr>
          <a:xfrm>
            <a:off x="1318437" y="2723607"/>
            <a:ext cx="5603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Depois será necessário usar as informações de login </a:t>
            </a:r>
            <a:r>
              <a:rPr lang="pt-BR" dirty="0" err="1"/>
              <a:t>la</a:t>
            </a:r>
            <a:r>
              <a:rPr lang="pt-BR" dirty="0"/>
              <a:t> do </a:t>
            </a:r>
            <a:r>
              <a:rPr lang="pt-BR" dirty="0" err="1"/>
              <a:t>Github</a:t>
            </a:r>
            <a:r>
              <a:rPr lang="pt-BR" dirty="0"/>
              <a:t> aqui no </a:t>
            </a:r>
            <a:r>
              <a:rPr lang="pt-BR" dirty="0" err="1"/>
              <a:t>Rstudio</a:t>
            </a:r>
            <a:r>
              <a:rPr lang="pt-BR" dirty="0"/>
              <a:t> também</a:t>
            </a:r>
          </a:p>
        </p:txBody>
      </p:sp>
    </p:spTree>
    <p:extLst>
      <p:ext uri="{BB962C8B-B14F-4D97-AF65-F5344CB8AC3E}">
        <p14:creationId xmlns:p14="http://schemas.microsoft.com/office/powerpoint/2010/main" val="1937282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BB81B3-E17C-43A2-B392-B5FCC92C1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20" b="35097"/>
          <a:stretch/>
        </p:blipFill>
        <p:spPr>
          <a:xfrm>
            <a:off x="256850" y="543846"/>
            <a:ext cx="8630300" cy="44598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CC13F44-0FFD-40B6-A726-E420DAB721F5}"/>
              </a:ext>
            </a:extLst>
          </p:cNvPr>
          <p:cNvSpPr txBox="1"/>
          <p:nvPr/>
        </p:nvSpPr>
        <p:spPr>
          <a:xfrm>
            <a:off x="1250694" y="139809"/>
            <a:ext cx="33213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Com o programa </a:t>
            </a:r>
            <a:r>
              <a:rPr lang="pt-BR" sz="1200" dirty="0" err="1"/>
              <a:t>Git</a:t>
            </a:r>
            <a:r>
              <a:rPr lang="pt-BR" sz="1200" dirty="0"/>
              <a:t> baixado e o login feito, vamos iniciar o versionamento de repositório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49AA00F-D89B-4AF9-98EF-0B117E8A69A9}"/>
              </a:ext>
            </a:extLst>
          </p:cNvPr>
          <p:cNvSpPr/>
          <p:nvPr/>
        </p:nvSpPr>
        <p:spPr>
          <a:xfrm>
            <a:off x="7715289" y="806745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775F3F-AA86-49D3-9B1E-50888A8A4572}"/>
              </a:ext>
            </a:extLst>
          </p:cNvPr>
          <p:cNvSpPr txBox="1"/>
          <p:nvPr/>
        </p:nvSpPr>
        <p:spPr>
          <a:xfrm>
            <a:off x="5316279" y="543846"/>
            <a:ext cx="23990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Comece por aqui para criar um projeto dentro do </a:t>
            </a:r>
            <a:r>
              <a:rPr lang="pt-BR" sz="1200" dirty="0" err="1"/>
              <a:t>RStudio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3605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09CDE-54F6-4349-992F-E8D41008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39EE9D-77A9-4C53-9B10-C9CC94862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6464C8-55E0-4A85-8BFA-719857C0B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44" b="5732"/>
          <a:stretch/>
        </p:blipFill>
        <p:spPr>
          <a:xfrm>
            <a:off x="189229" y="240817"/>
            <a:ext cx="8765542" cy="466186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1CC26F-1901-4273-AB4A-2F217DB70500}"/>
              </a:ext>
            </a:extLst>
          </p:cNvPr>
          <p:cNvSpPr/>
          <p:nvPr/>
        </p:nvSpPr>
        <p:spPr>
          <a:xfrm>
            <a:off x="3040912" y="2495348"/>
            <a:ext cx="30621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BDCC7124-D191-4F60-B78E-494628516C3E}"/>
              </a:ext>
            </a:extLst>
          </p:cNvPr>
          <p:cNvSpPr/>
          <p:nvPr/>
        </p:nvSpPr>
        <p:spPr>
          <a:xfrm>
            <a:off x="2588239" y="2691199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72FCAE-FD95-4ED5-953E-3EB900B4A996}"/>
              </a:ext>
            </a:extLst>
          </p:cNvPr>
          <p:cNvSpPr txBox="1"/>
          <p:nvPr/>
        </p:nvSpPr>
        <p:spPr>
          <a:xfrm>
            <a:off x="189229" y="2428300"/>
            <a:ext cx="239901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Esta aba é a chave da parada, aqui você vai escolher onde no desktop será o endereço no teu repositório </a:t>
            </a:r>
          </a:p>
        </p:txBody>
      </p:sp>
    </p:spTree>
    <p:extLst>
      <p:ext uri="{BB962C8B-B14F-4D97-AF65-F5344CB8AC3E}">
        <p14:creationId xmlns:p14="http://schemas.microsoft.com/office/powerpoint/2010/main" val="2937395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09CDE-54F6-4349-992F-E8D41008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39EE9D-77A9-4C53-9B10-C9CC94862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1198B0-A18D-4D2A-84F6-AE0C703D5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12" b="5378"/>
          <a:stretch/>
        </p:blipFill>
        <p:spPr>
          <a:xfrm>
            <a:off x="193011" y="176026"/>
            <a:ext cx="8747486" cy="465115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CE7476B-D911-49FD-9816-00427EA48C75}"/>
              </a:ext>
            </a:extLst>
          </p:cNvPr>
          <p:cNvSpPr/>
          <p:nvPr/>
        </p:nvSpPr>
        <p:spPr>
          <a:xfrm>
            <a:off x="3466214" y="1694519"/>
            <a:ext cx="2355111" cy="325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818AD6-38FE-432D-8BBE-7AAB1B313540}"/>
              </a:ext>
            </a:extLst>
          </p:cNvPr>
          <p:cNvSpPr txBox="1"/>
          <p:nvPr/>
        </p:nvSpPr>
        <p:spPr>
          <a:xfrm>
            <a:off x="1200424" y="1703785"/>
            <a:ext cx="171039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Clica aqui sem medo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ECE287B-21E9-40C9-86C9-262CD8584806}"/>
              </a:ext>
            </a:extLst>
          </p:cNvPr>
          <p:cNvSpPr/>
          <p:nvPr/>
        </p:nvSpPr>
        <p:spPr>
          <a:xfrm>
            <a:off x="2975865" y="1724564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4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C2220ED-815F-4D19-9BA8-90D868C7A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28" b="5732"/>
          <a:stretch/>
        </p:blipFill>
        <p:spPr>
          <a:xfrm>
            <a:off x="265040" y="253999"/>
            <a:ext cx="8733365" cy="46355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D569C2-CC44-4189-BDD3-D76665F5EFDC}"/>
              </a:ext>
            </a:extLst>
          </p:cNvPr>
          <p:cNvSpPr txBox="1"/>
          <p:nvPr/>
        </p:nvSpPr>
        <p:spPr>
          <a:xfrm>
            <a:off x="5891767" y="1624081"/>
            <a:ext cx="22338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Aqui vai o endereço do repositório no </a:t>
            </a:r>
            <a:r>
              <a:rPr lang="pt-BR" sz="1200" dirty="0" err="1"/>
              <a:t>Github</a:t>
            </a:r>
            <a:endParaRPr lang="pt-BR" sz="1200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88874156-37C1-433A-B211-5C4B9F971321}"/>
              </a:ext>
            </a:extLst>
          </p:cNvPr>
          <p:cNvSpPr/>
          <p:nvPr/>
        </p:nvSpPr>
        <p:spPr>
          <a:xfrm rot="10800000">
            <a:off x="5434566" y="1854912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FC168E-11D9-4652-8EC2-42302AFBFCEA}"/>
              </a:ext>
            </a:extLst>
          </p:cNvPr>
          <p:cNvSpPr txBox="1"/>
          <p:nvPr/>
        </p:nvSpPr>
        <p:spPr>
          <a:xfrm>
            <a:off x="3585661" y="138518"/>
            <a:ext cx="2092125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MOMENTO IMPORTANTE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C7C5CF87-D502-43DF-BCFB-380E63CB548D}"/>
              </a:ext>
            </a:extLst>
          </p:cNvPr>
          <p:cNvSpPr/>
          <p:nvPr/>
        </p:nvSpPr>
        <p:spPr>
          <a:xfrm rot="10800000">
            <a:off x="5796072" y="2284669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22DC3A-36F9-4031-AF08-57CDA872D11D}"/>
              </a:ext>
            </a:extLst>
          </p:cNvPr>
          <p:cNvSpPr txBox="1"/>
          <p:nvPr/>
        </p:nvSpPr>
        <p:spPr>
          <a:xfrm>
            <a:off x="6200110" y="2305935"/>
            <a:ext cx="22338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Aqui vai escolher qual pasta ele será armazenado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2585F747-0EE8-4687-8D5E-6A58F299E610}"/>
              </a:ext>
            </a:extLst>
          </p:cNvPr>
          <p:cNvSpPr/>
          <p:nvPr/>
        </p:nvSpPr>
        <p:spPr>
          <a:xfrm rot="16200000">
            <a:off x="4978696" y="3223348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7E18AA-1FA2-4EBE-BC4F-F107D2DE1FEC}"/>
              </a:ext>
            </a:extLst>
          </p:cNvPr>
          <p:cNvSpPr txBox="1"/>
          <p:nvPr/>
        </p:nvSpPr>
        <p:spPr>
          <a:xfrm>
            <a:off x="5058440" y="3580321"/>
            <a:ext cx="22338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Depois de tudo conferido, clica em criar projeto</a:t>
            </a:r>
          </a:p>
        </p:txBody>
      </p:sp>
    </p:spTree>
    <p:extLst>
      <p:ext uri="{BB962C8B-B14F-4D97-AF65-F5344CB8AC3E}">
        <p14:creationId xmlns:p14="http://schemas.microsoft.com/office/powerpoint/2010/main" val="6630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57058-188B-4AB0-8E51-D23B1538C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A37EA8-6E20-4818-A20B-A91F753A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B303F6-852A-45C0-AC4B-DC83DB939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12" b="7147"/>
          <a:stretch/>
        </p:blipFill>
        <p:spPr>
          <a:xfrm>
            <a:off x="135237" y="235499"/>
            <a:ext cx="8873525" cy="462996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4194E42-8D4D-4BB3-8391-2E996BCBD0BB}"/>
              </a:ext>
            </a:extLst>
          </p:cNvPr>
          <p:cNvSpPr/>
          <p:nvPr/>
        </p:nvSpPr>
        <p:spPr>
          <a:xfrm rot="16200000">
            <a:off x="6029990" y="825762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5CFDAC-675C-4B2F-BB05-90268F2BCFF2}"/>
              </a:ext>
            </a:extLst>
          </p:cNvPr>
          <p:cNvSpPr txBox="1"/>
          <p:nvPr/>
        </p:nvSpPr>
        <p:spPr>
          <a:xfrm>
            <a:off x="6100408" y="1153766"/>
            <a:ext cx="22338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Veja que aqui vai habilitar a aba do </a:t>
            </a:r>
            <a:r>
              <a:rPr lang="pt-BR" sz="1200" dirty="0" err="1"/>
              <a:t>Git</a:t>
            </a:r>
            <a:r>
              <a:rPr lang="pt-BR" sz="1200" dirty="0"/>
              <a:t>, sinal de que deu certo. </a:t>
            </a:r>
            <a:r>
              <a:rPr lang="pt-BR" sz="1200" dirty="0" err="1"/>
              <a:t>Well</a:t>
            </a:r>
            <a:r>
              <a:rPr lang="pt-BR" sz="1200" dirty="0"/>
              <a:t> </a:t>
            </a:r>
            <a:r>
              <a:rPr lang="pt-BR" sz="1200" dirty="0" err="1"/>
              <a:t>Done</a:t>
            </a:r>
            <a:r>
              <a:rPr lang="pt-BR" sz="1200" dirty="0"/>
              <a:t>!!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F8EB54E-5678-47F6-8E20-B999E0FF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1" t="11788" r="68251" b="60007"/>
          <a:stretch/>
        </p:blipFill>
        <p:spPr>
          <a:xfrm>
            <a:off x="480090" y="2631226"/>
            <a:ext cx="4454203" cy="18288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417D07-C022-4BEC-9DD0-7B3FCCE4CCE5}"/>
              </a:ext>
            </a:extLst>
          </p:cNvPr>
          <p:cNvSpPr txBox="1"/>
          <p:nvPr/>
        </p:nvSpPr>
        <p:spPr>
          <a:xfrm>
            <a:off x="1957254" y="2177392"/>
            <a:ext cx="178540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No desktop, vai ficar mais ou menos assim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5EE237D-CF45-4292-8D08-9F0465EF7527}"/>
              </a:ext>
            </a:extLst>
          </p:cNvPr>
          <p:cNvSpPr txBox="1"/>
          <p:nvPr/>
        </p:nvSpPr>
        <p:spPr>
          <a:xfrm>
            <a:off x="5138865" y="3260850"/>
            <a:ext cx="17057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Ou você pode conferir por aqui também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F489C20-64BD-494B-B0A8-3D5E5DAD5F29}"/>
              </a:ext>
            </a:extLst>
          </p:cNvPr>
          <p:cNvSpPr/>
          <p:nvPr/>
        </p:nvSpPr>
        <p:spPr>
          <a:xfrm>
            <a:off x="5138865" y="2639057"/>
            <a:ext cx="376058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8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2D4E75B-88EB-408D-AB30-93EA9A0A7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44" b="6583"/>
          <a:stretch/>
        </p:blipFill>
        <p:spPr>
          <a:xfrm>
            <a:off x="115113" y="227973"/>
            <a:ext cx="8894123" cy="468755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F1684BF-FE0D-4C2C-8668-AABF248CF87B}"/>
              </a:ext>
            </a:extLst>
          </p:cNvPr>
          <p:cNvSpPr/>
          <p:nvPr/>
        </p:nvSpPr>
        <p:spPr>
          <a:xfrm rot="16200000">
            <a:off x="5263378" y="1346668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6213F7-2D7C-4833-BD9B-AC3079C1D294}"/>
              </a:ext>
            </a:extLst>
          </p:cNvPr>
          <p:cNvSpPr txBox="1"/>
          <p:nvPr/>
        </p:nvSpPr>
        <p:spPr>
          <a:xfrm>
            <a:off x="5333796" y="1674672"/>
            <a:ext cx="223389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Aqui são as atualizações nos documentos e pastas do repositório que você vai precisar clicar no </a:t>
            </a:r>
            <a:r>
              <a:rPr lang="pt-BR" sz="1200" dirty="0" err="1"/>
              <a:t>Staged</a:t>
            </a:r>
            <a:r>
              <a:rPr lang="pt-BR" sz="1200" dirty="0"/>
              <a:t> para realizar o </a:t>
            </a:r>
            <a:r>
              <a:rPr lang="pt-BR" sz="1200" dirty="0" err="1"/>
              <a:t>commit</a:t>
            </a:r>
            <a:r>
              <a:rPr lang="pt-BR" sz="1200" dirty="0"/>
              <a:t> e depois o </a:t>
            </a:r>
            <a:r>
              <a:rPr lang="pt-BR" sz="1200" dirty="0" err="1"/>
              <a:t>Push</a:t>
            </a:r>
            <a:endParaRPr lang="pt-BR" sz="1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A3A8AFB9-9E53-4EB5-BD40-028F2CC422A9}"/>
              </a:ext>
            </a:extLst>
          </p:cNvPr>
          <p:cNvSpPr/>
          <p:nvPr/>
        </p:nvSpPr>
        <p:spPr>
          <a:xfrm rot="10800000">
            <a:off x="603132" y="598575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36ED7B9-BAA6-4333-85D5-2787F5D64244}"/>
              </a:ext>
            </a:extLst>
          </p:cNvPr>
          <p:cNvSpPr txBox="1"/>
          <p:nvPr/>
        </p:nvSpPr>
        <p:spPr>
          <a:xfrm>
            <a:off x="1028435" y="380118"/>
            <a:ext cx="23314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O README é o arquivo que vamos apresentar o repositório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48508A8-98E3-4259-8FDC-6318A3427F1A}"/>
              </a:ext>
            </a:extLst>
          </p:cNvPr>
          <p:cNvSpPr/>
          <p:nvPr/>
        </p:nvSpPr>
        <p:spPr>
          <a:xfrm>
            <a:off x="115113" y="575968"/>
            <a:ext cx="425305" cy="26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9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13DF0-3E17-496F-8AD8-8BA05754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D2A1FE-317B-46E6-B569-10215A9DA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E57293-EE75-4578-9481-6936C9626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3" b="6086"/>
          <a:stretch/>
        </p:blipFill>
        <p:spPr>
          <a:xfrm>
            <a:off x="283334" y="285737"/>
            <a:ext cx="8577332" cy="4572025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94A0448-3E13-4EBB-9F94-0FC1F744837D}"/>
              </a:ext>
            </a:extLst>
          </p:cNvPr>
          <p:cNvSpPr/>
          <p:nvPr/>
        </p:nvSpPr>
        <p:spPr>
          <a:xfrm rot="16200000">
            <a:off x="6293173" y="1677619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17A01D-6BDC-4F56-97A0-91EFCCD56EA9}"/>
              </a:ext>
            </a:extLst>
          </p:cNvPr>
          <p:cNvSpPr txBox="1"/>
          <p:nvPr/>
        </p:nvSpPr>
        <p:spPr>
          <a:xfrm>
            <a:off x="6363591" y="2005623"/>
            <a:ext cx="223389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Depois de colocar sucintas orientações do que foi feito, clica em </a:t>
            </a:r>
            <a:r>
              <a:rPr lang="pt-BR" sz="1200" dirty="0" err="1"/>
              <a:t>Comit</a:t>
            </a:r>
            <a:r>
              <a:rPr lang="pt-BR" sz="1200" dirty="0"/>
              <a:t> e depois em </a:t>
            </a:r>
            <a:r>
              <a:rPr lang="pt-BR" sz="1200" dirty="0" err="1"/>
              <a:t>Push</a:t>
            </a:r>
            <a:r>
              <a:rPr lang="pt-BR" sz="1200" dirty="0"/>
              <a:t> para mandar para o </a:t>
            </a:r>
            <a:r>
              <a:rPr lang="pt-BR" sz="1200" dirty="0" err="1"/>
              <a:t>GIthub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65013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80F9A-A6A3-487D-BFC5-B6CFD476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DBD81A-A1E8-4580-BF6C-845F5B9B7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8E6F7B-1A8F-43BD-9E6F-20350C10C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7" b="6439"/>
          <a:stretch/>
        </p:blipFill>
        <p:spPr>
          <a:xfrm>
            <a:off x="308343" y="270095"/>
            <a:ext cx="8686085" cy="460330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F5F3493-DB52-4B21-8490-0DB1F18FB00A}"/>
              </a:ext>
            </a:extLst>
          </p:cNvPr>
          <p:cNvSpPr/>
          <p:nvPr/>
        </p:nvSpPr>
        <p:spPr>
          <a:xfrm rot="16200000">
            <a:off x="3464913" y="1735914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5BA8EB-05F2-4CA5-B2AB-0863133A1F61}"/>
              </a:ext>
            </a:extLst>
          </p:cNvPr>
          <p:cNvSpPr txBox="1"/>
          <p:nvPr/>
        </p:nvSpPr>
        <p:spPr>
          <a:xfrm>
            <a:off x="3535331" y="2063918"/>
            <a:ext cx="22338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Aparece essa janela informando que foi “</a:t>
            </a:r>
            <a:r>
              <a:rPr lang="pt-BR" sz="1200" dirty="0" err="1"/>
              <a:t>Commitado</a:t>
            </a:r>
            <a:r>
              <a:rPr lang="pt-BR" sz="1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168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3435E-CBAE-4BFB-8C1A-C662865C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FD4199-9710-43F9-B7D9-A87914C36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24464C-48B4-42CE-B80A-EECBF090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09" b="6439"/>
          <a:stretch/>
        </p:blipFill>
        <p:spPr>
          <a:xfrm>
            <a:off x="103414" y="194031"/>
            <a:ext cx="8937172" cy="475543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4A18CA75-A0A6-4EAE-98C0-E88ABCCA2254}"/>
              </a:ext>
            </a:extLst>
          </p:cNvPr>
          <p:cNvSpPr/>
          <p:nvPr/>
        </p:nvSpPr>
        <p:spPr>
          <a:xfrm rot="16200000">
            <a:off x="3464913" y="1735914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0603CE-1256-4EC3-8E43-1AF3C845467D}"/>
              </a:ext>
            </a:extLst>
          </p:cNvPr>
          <p:cNvSpPr txBox="1"/>
          <p:nvPr/>
        </p:nvSpPr>
        <p:spPr>
          <a:xfrm>
            <a:off x="3535331" y="2063918"/>
            <a:ext cx="223389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Depois de clicar em </a:t>
            </a:r>
            <a:r>
              <a:rPr lang="pt-BR" sz="1200" dirty="0" err="1"/>
              <a:t>Push</a:t>
            </a:r>
            <a:r>
              <a:rPr lang="pt-BR" sz="1200" dirty="0"/>
              <a:t>, parece essa janela informando que foi enviado para o </a:t>
            </a:r>
            <a:r>
              <a:rPr lang="pt-BR" sz="1200" dirty="0" err="1"/>
              <a:t>Github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43850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234C8E1-0E2E-441E-B39B-063A69E5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D1117"/>
                </a:solidFill>
              </a:rPr>
              <a:t>Criando o repositório no </a:t>
            </a:r>
            <a:r>
              <a:rPr lang="pt-BR" dirty="0" err="1">
                <a:solidFill>
                  <a:srgbClr val="0D1117"/>
                </a:solidFill>
              </a:rPr>
              <a:t>Github</a:t>
            </a:r>
            <a:endParaRPr lang="pt-BR" dirty="0">
              <a:solidFill>
                <a:srgbClr val="0D1117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7044CD-94F7-4FC9-A6AD-435A95D7C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33" y="1800397"/>
            <a:ext cx="7030500" cy="2541600"/>
          </a:xfrm>
        </p:spPr>
        <p:txBody>
          <a:bodyPr/>
          <a:lstStyle/>
          <a:p>
            <a:pPr marL="146050" indent="0">
              <a:buNone/>
            </a:pPr>
            <a:r>
              <a:rPr lang="pt-BR" dirty="0">
                <a:solidFill>
                  <a:srgbClr val="0D1117"/>
                </a:solidFill>
              </a:rPr>
              <a:t>A seguir, te apresentamos o passo-a-passo para criar um repositório do </a:t>
            </a:r>
            <a:r>
              <a:rPr lang="pt-BR" dirty="0" err="1">
                <a:solidFill>
                  <a:srgbClr val="0D1117"/>
                </a:solidFill>
              </a:rPr>
              <a:t>Github</a:t>
            </a:r>
            <a:r>
              <a:rPr lang="pt-BR" dirty="0">
                <a:solidFill>
                  <a:srgbClr val="0D1117"/>
                </a:solidFill>
              </a:rPr>
              <a:t> e depois ‘</a:t>
            </a:r>
            <a:r>
              <a:rPr lang="pt-BR" dirty="0" err="1">
                <a:solidFill>
                  <a:srgbClr val="0D1117"/>
                </a:solidFill>
              </a:rPr>
              <a:t>versionar</a:t>
            </a:r>
            <a:r>
              <a:rPr lang="pt-BR" dirty="0">
                <a:solidFill>
                  <a:srgbClr val="0D1117"/>
                </a:solidFill>
              </a:rPr>
              <a:t>’ com o </a:t>
            </a:r>
            <a:r>
              <a:rPr lang="pt-BR" dirty="0" err="1">
                <a:solidFill>
                  <a:srgbClr val="0D1117"/>
                </a:solidFill>
              </a:rPr>
              <a:t>Rstudio</a:t>
            </a:r>
            <a:r>
              <a:rPr lang="pt-BR" dirty="0">
                <a:solidFill>
                  <a:srgbClr val="0D1117"/>
                </a:solidFill>
              </a:rPr>
              <a:t>.</a:t>
            </a:r>
          </a:p>
          <a:p>
            <a:pPr marL="146050" indent="0">
              <a:buNone/>
            </a:pPr>
            <a:endParaRPr lang="pt-BR" dirty="0">
              <a:solidFill>
                <a:srgbClr val="0D1117"/>
              </a:solidFill>
            </a:endParaRPr>
          </a:p>
          <a:p>
            <a:pPr marL="146050" indent="0">
              <a:buNone/>
            </a:pPr>
            <a:r>
              <a:rPr lang="pt-BR" dirty="0">
                <a:solidFill>
                  <a:srgbClr val="0D1117"/>
                </a:solidFill>
              </a:rPr>
              <a:t>Este guia espero que sirva de base para te guiar a ingressar no mundo do versionamento de informações. </a:t>
            </a:r>
          </a:p>
          <a:p>
            <a:pPr marL="146050" indent="0">
              <a:buNone/>
            </a:pPr>
            <a:endParaRPr lang="pt-BR" dirty="0">
              <a:solidFill>
                <a:srgbClr val="0D1117"/>
              </a:solidFill>
            </a:endParaRPr>
          </a:p>
          <a:p>
            <a:pPr marL="146050" indent="0">
              <a:buNone/>
            </a:pPr>
            <a:r>
              <a:rPr lang="pt-BR" dirty="0">
                <a:solidFill>
                  <a:srgbClr val="0D1117"/>
                </a:solidFill>
              </a:rPr>
              <a:t>Caso queira mandar para alguém que PRECISA APRENDER, sinta-se livre para compartilhar.</a:t>
            </a:r>
          </a:p>
          <a:p>
            <a:pPr marL="146050" indent="0">
              <a:buNone/>
            </a:pPr>
            <a:endParaRPr lang="pt-BR" dirty="0">
              <a:solidFill>
                <a:srgbClr val="0D1117"/>
              </a:solidFill>
            </a:endParaRPr>
          </a:p>
          <a:p>
            <a:pPr marL="146050" indent="0">
              <a:buNone/>
            </a:pPr>
            <a:r>
              <a:rPr lang="pt-BR" dirty="0">
                <a:solidFill>
                  <a:srgbClr val="0D1117"/>
                </a:solidFill>
              </a:rPr>
              <a:t>Ciência boa é ciência colaborativa!! </a:t>
            </a:r>
            <a:r>
              <a:rPr lang="pt-BR" dirty="0">
                <a:solidFill>
                  <a:srgbClr val="0D1117"/>
                </a:solidFill>
                <a:sym typeface="Wingdings" panose="05000000000000000000" pitchFamily="2" charset="2"/>
              </a:rPr>
              <a:t> (fiquei emotivo, eu sei </a:t>
            </a:r>
            <a:r>
              <a:rPr lang="pt-BR" dirty="0" err="1">
                <a:solidFill>
                  <a:srgbClr val="0D1117"/>
                </a:solidFill>
                <a:sym typeface="Wingdings" panose="05000000000000000000" pitchFamily="2" charset="2"/>
              </a:rPr>
              <a:t>hehehe</a:t>
            </a:r>
            <a:r>
              <a:rPr lang="pt-BR" dirty="0">
                <a:solidFill>
                  <a:srgbClr val="0D1117"/>
                </a:solidFill>
                <a:sym typeface="Wingdings" panose="05000000000000000000" pitchFamily="2" charset="2"/>
              </a:rPr>
              <a:t>)</a:t>
            </a:r>
            <a:endParaRPr lang="pt-BR" dirty="0">
              <a:solidFill>
                <a:srgbClr val="0D1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703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2C67A-7D1C-4183-B6E0-AC45C77F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916E8A-991D-40D6-9A9F-549E162C3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D5AB28-6CC3-4F5A-AFAB-947D8268A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7" b="7147"/>
          <a:stretch/>
        </p:blipFill>
        <p:spPr>
          <a:xfrm>
            <a:off x="139684" y="164779"/>
            <a:ext cx="8864632" cy="4662403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37CD8C76-C368-4BA4-B67A-ED7ED66AE67A}"/>
              </a:ext>
            </a:extLst>
          </p:cNvPr>
          <p:cNvSpPr/>
          <p:nvPr/>
        </p:nvSpPr>
        <p:spPr>
          <a:xfrm rot="16200000">
            <a:off x="5123592" y="1097960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C942B1-8854-4A2F-86B8-3E6FC083E8C6}"/>
              </a:ext>
            </a:extLst>
          </p:cNvPr>
          <p:cNvSpPr txBox="1"/>
          <p:nvPr/>
        </p:nvSpPr>
        <p:spPr>
          <a:xfrm>
            <a:off x="5194010" y="1425964"/>
            <a:ext cx="22338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Note que depois de tudo isso, não haverá mais arquivos aqui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03E45B2-E019-44FB-9087-4B8BB3FC2EB3}"/>
              </a:ext>
            </a:extLst>
          </p:cNvPr>
          <p:cNvSpPr txBox="1"/>
          <p:nvPr/>
        </p:nvSpPr>
        <p:spPr>
          <a:xfrm>
            <a:off x="6100408" y="3986919"/>
            <a:ext cx="22338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Vale a pena conferir como ficou lá no </a:t>
            </a:r>
            <a:r>
              <a:rPr lang="pt-BR" sz="1200" dirty="0" err="1"/>
              <a:t>Github</a:t>
            </a:r>
            <a:endParaRPr lang="pt-BR" sz="1200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A468D1A-6F15-47F4-B2E9-1DD7278A73B0}"/>
              </a:ext>
            </a:extLst>
          </p:cNvPr>
          <p:cNvSpPr/>
          <p:nvPr/>
        </p:nvSpPr>
        <p:spPr>
          <a:xfrm>
            <a:off x="8334300" y="4174462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48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D83A1-6D69-47F0-906B-A5EC58CD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0A46E2-D3D1-4F18-97B4-283B7041A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011491-10A1-4A3A-A461-A668AA0C9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05" t="8297" r="814" b="7133"/>
          <a:stretch/>
        </p:blipFill>
        <p:spPr>
          <a:xfrm>
            <a:off x="31899" y="300431"/>
            <a:ext cx="9083776" cy="454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Coffee break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63" y="1736000"/>
            <a:ext cx="4193474" cy="27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A5F65-855B-4670-8555-AEB0F55A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05" y="3214184"/>
            <a:ext cx="7030500" cy="99930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TERCEIRO MOMENTO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(criando pastas dentro do </a:t>
            </a:r>
            <a:r>
              <a:rPr lang="pt-BR" dirty="0" err="1">
                <a:solidFill>
                  <a:schemeClr val="bg1"/>
                </a:solidFill>
              </a:rPr>
              <a:t>Branch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82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D83A1-6D69-47F0-906B-A5EC58CD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0A46E2-D3D1-4F18-97B4-283B7041A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011491-10A1-4A3A-A461-A668AA0C9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05" t="8297" r="814" b="7133"/>
          <a:stretch/>
        </p:blipFill>
        <p:spPr>
          <a:xfrm>
            <a:off x="31899" y="300431"/>
            <a:ext cx="9083776" cy="4542638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523FAA4-C3B5-4A01-891F-7375AFB32A67}"/>
              </a:ext>
            </a:extLst>
          </p:cNvPr>
          <p:cNvSpPr/>
          <p:nvPr/>
        </p:nvSpPr>
        <p:spPr>
          <a:xfrm rot="16200000">
            <a:off x="4921573" y="1546014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4E04C6-F998-4952-B0D4-A812C6CC054B}"/>
              </a:ext>
            </a:extLst>
          </p:cNvPr>
          <p:cNvSpPr txBox="1"/>
          <p:nvPr/>
        </p:nvSpPr>
        <p:spPr>
          <a:xfrm>
            <a:off x="4991991" y="1874018"/>
            <a:ext cx="22338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Adicionando pastas ou arquivos no </a:t>
            </a:r>
            <a:r>
              <a:rPr lang="pt-BR" sz="1200" dirty="0" err="1"/>
              <a:t>Branch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62599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3DEC2-412F-489A-ABF4-047D2462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E9FE-AC8E-497A-97E6-4C8B8C74B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9C5E20-57C4-4BF4-821B-6D0F9FA0B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8" b="8127"/>
          <a:stretch/>
        </p:blipFill>
        <p:spPr>
          <a:xfrm>
            <a:off x="0" y="515474"/>
            <a:ext cx="9144000" cy="4112551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8E34E3B4-611D-4C86-9E20-70DAC7922420}"/>
              </a:ext>
            </a:extLst>
          </p:cNvPr>
          <p:cNvSpPr/>
          <p:nvPr/>
        </p:nvSpPr>
        <p:spPr>
          <a:xfrm rot="10800000">
            <a:off x="6064574" y="1857143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96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2C58014-8BF6-4024-AA2F-E649C4F24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7" r="1309" b="16809"/>
          <a:stretch/>
        </p:blipFill>
        <p:spPr>
          <a:xfrm>
            <a:off x="59871" y="738631"/>
            <a:ext cx="9024257" cy="3666237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B25EB1B4-E9D3-4F56-BCFF-C9F56F05F986}"/>
              </a:ext>
            </a:extLst>
          </p:cNvPr>
          <p:cNvSpPr/>
          <p:nvPr/>
        </p:nvSpPr>
        <p:spPr>
          <a:xfrm rot="16200000">
            <a:off x="2951258" y="1818157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B1A9CEB0-E8AA-4CC6-A372-503EBC92C3F0}"/>
              </a:ext>
            </a:extLst>
          </p:cNvPr>
          <p:cNvSpPr/>
          <p:nvPr/>
        </p:nvSpPr>
        <p:spPr>
          <a:xfrm rot="16200000">
            <a:off x="8405002" y="1720187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110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FBB9837-5190-476D-88EF-9AB5379BA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9" r="953" b="17021"/>
          <a:stretch/>
        </p:blipFill>
        <p:spPr>
          <a:xfrm>
            <a:off x="43543" y="587828"/>
            <a:ext cx="9056914" cy="366862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5DCD53F-FDFA-4F13-919A-E09321AF3B1A}"/>
              </a:ext>
            </a:extLst>
          </p:cNvPr>
          <p:cNvSpPr/>
          <p:nvPr/>
        </p:nvSpPr>
        <p:spPr>
          <a:xfrm rot="10800000">
            <a:off x="5988373" y="3862290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827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E9391B-ABD6-433F-85C2-4D2D9E57C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r="1309" b="17444"/>
          <a:stretch/>
        </p:blipFill>
        <p:spPr>
          <a:xfrm>
            <a:off x="0" y="664028"/>
            <a:ext cx="9024257" cy="363583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452B85D-9EDD-4B4B-BF26-6E13BCBBFB14}"/>
              </a:ext>
            </a:extLst>
          </p:cNvPr>
          <p:cNvSpPr/>
          <p:nvPr/>
        </p:nvSpPr>
        <p:spPr>
          <a:xfrm rot="10800000">
            <a:off x="1688515" y="2653976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701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A5F65-855B-4670-8555-AEB0F55A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05" y="3214184"/>
            <a:ext cx="7030500" cy="99930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QUARTO MOMENTO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(colocando pastas e arquivos no desktop manualmente e mandando para o </a:t>
            </a:r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894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A5F65-855B-4670-8555-AEB0F55A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05" y="3214184"/>
            <a:ext cx="7030500" cy="99930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PRIMEIRO MOMENTO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745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F0168E8-16BC-45DB-8FFB-E015FF21B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57"/>
          <a:stretch/>
        </p:blipFill>
        <p:spPr>
          <a:xfrm>
            <a:off x="0" y="270049"/>
            <a:ext cx="9144000" cy="4603402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350F9F9-37FA-435D-BB82-ECDE389CE9D0}"/>
              </a:ext>
            </a:extLst>
          </p:cNvPr>
          <p:cNvSpPr/>
          <p:nvPr/>
        </p:nvSpPr>
        <p:spPr>
          <a:xfrm rot="16200000">
            <a:off x="6053687" y="1217062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42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AFA5EB-AAD9-40AD-A0C1-8EDC7640B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80"/>
          <a:stretch/>
        </p:blipFill>
        <p:spPr>
          <a:xfrm>
            <a:off x="0" y="0"/>
            <a:ext cx="9144000" cy="4581631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ACAD088-6972-4E2D-8D3C-0232D65A4214}"/>
              </a:ext>
            </a:extLst>
          </p:cNvPr>
          <p:cNvSpPr/>
          <p:nvPr/>
        </p:nvSpPr>
        <p:spPr>
          <a:xfrm rot="10800000">
            <a:off x="4734526" y="1220086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180E34F-FD47-4457-8AEE-8854627C7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38" t="19244" r="23453" b="46242"/>
          <a:stretch/>
        </p:blipFill>
        <p:spPr>
          <a:xfrm>
            <a:off x="239485" y="2733200"/>
            <a:ext cx="4920344" cy="177437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876D3DEE-D987-469E-BBC6-1DA6F63D2915}"/>
              </a:ext>
            </a:extLst>
          </p:cNvPr>
          <p:cNvSpPr/>
          <p:nvPr/>
        </p:nvSpPr>
        <p:spPr>
          <a:xfrm rot="10800000">
            <a:off x="5159829" y="4315817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B05768E-08F8-4552-947F-73C7DA4F2159}"/>
              </a:ext>
            </a:extLst>
          </p:cNvPr>
          <p:cNvSpPr/>
          <p:nvPr/>
        </p:nvSpPr>
        <p:spPr>
          <a:xfrm rot="16200000">
            <a:off x="5303622" y="4023421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010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189DDC1E-0C53-41D8-A437-69CAEBE73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5" b="8551"/>
          <a:stretch/>
        </p:blipFill>
        <p:spPr>
          <a:xfrm>
            <a:off x="65314" y="623207"/>
            <a:ext cx="9013371" cy="38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80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C18E0F3-EF5F-4257-BDCC-310B2EE0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57"/>
          <a:stretch/>
        </p:blipFill>
        <p:spPr>
          <a:xfrm>
            <a:off x="0" y="186312"/>
            <a:ext cx="9144000" cy="441834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D1B9C56-9EBE-4AC7-B54C-1F7F806F4FFF}"/>
              </a:ext>
            </a:extLst>
          </p:cNvPr>
          <p:cNvSpPr/>
          <p:nvPr/>
        </p:nvSpPr>
        <p:spPr>
          <a:xfrm>
            <a:off x="4701869" y="1176543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5FEC2EC-CFB6-4A02-9A82-B1D68C31AF60}"/>
              </a:ext>
            </a:extLst>
          </p:cNvPr>
          <p:cNvSpPr/>
          <p:nvPr/>
        </p:nvSpPr>
        <p:spPr>
          <a:xfrm>
            <a:off x="5127172" y="1176543"/>
            <a:ext cx="3799114" cy="717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C179BD33-13CA-4478-80F4-457C2482BDDA}"/>
              </a:ext>
            </a:extLst>
          </p:cNvPr>
          <p:cNvSpPr/>
          <p:nvPr/>
        </p:nvSpPr>
        <p:spPr>
          <a:xfrm rot="5400000">
            <a:off x="5164892" y="676687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73BCB4DB-5104-46BF-9F30-A7B677BA8D09}"/>
              </a:ext>
            </a:extLst>
          </p:cNvPr>
          <p:cNvSpPr/>
          <p:nvPr/>
        </p:nvSpPr>
        <p:spPr>
          <a:xfrm rot="5400000">
            <a:off x="5654749" y="585930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32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DD387-6E00-4148-9FA6-CC2633A3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E8AD36-AA3F-40D1-8D8E-5661F8D5E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A6019C-ABD0-4228-93B8-52D0CDBD8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3"/>
          <a:stretch/>
        </p:blipFill>
        <p:spPr>
          <a:xfrm>
            <a:off x="0" y="193849"/>
            <a:ext cx="9144000" cy="4755802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A69BEE9-C213-4550-A105-0D20DEC5CE50}"/>
              </a:ext>
            </a:extLst>
          </p:cNvPr>
          <p:cNvSpPr/>
          <p:nvPr/>
        </p:nvSpPr>
        <p:spPr>
          <a:xfrm>
            <a:off x="4734526" y="752000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62BC77B-A899-41A0-800F-515E27461A3F}"/>
              </a:ext>
            </a:extLst>
          </p:cNvPr>
          <p:cNvSpPr/>
          <p:nvPr/>
        </p:nvSpPr>
        <p:spPr>
          <a:xfrm rot="16200000">
            <a:off x="7347098" y="2117331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0F714B4-6608-4E02-B6F0-A6B83056A68C}"/>
              </a:ext>
            </a:extLst>
          </p:cNvPr>
          <p:cNvSpPr/>
          <p:nvPr/>
        </p:nvSpPr>
        <p:spPr>
          <a:xfrm>
            <a:off x="6595983" y="465668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91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9D9463-208C-49B8-821E-F06984C0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59" t="3277" r="14259" b="36766"/>
          <a:stretch/>
        </p:blipFill>
        <p:spPr>
          <a:xfrm>
            <a:off x="624686" y="710293"/>
            <a:ext cx="7894628" cy="372291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39717FB2-2F5D-4D9A-922C-995B2DCCF33E}"/>
              </a:ext>
            </a:extLst>
          </p:cNvPr>
          <p:cNvSpPr/>
          <p:nvPr/>
        </p:nvSpPr>
        <p:spPr>
          <a:xfrm rot="16200000">
            <a:off x="5768669" y="3260331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13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BAE005-127F-4856-919C-B0324F3CF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6"/>
          <a:stretch/>
        </p:blipFill>
        <p:spPr>
          <a:xfrm>
            <a:off x="0" y="77455"/>
            <a:ext cx="9144000" cy="4734031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E3B1ECA-D026-4194-82E9-70DD2705D8AF}"/>
              </a:ext>
            </a:extLst>
          </p:cNvPr>
          <p:cNvSpPr/>
          <p:nvPr/>
        </p:nvSpPr>
        <p:spPr>
          <a:xfrm rot="16200000">
            <a:off x="7423299" y="658645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052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F08344-8D46-4106-A42C-4DB930216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9EDF86-12CE-4F67-8F4B-AD86E03DD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03" r="990" b="7570"/>
          <a:stretch/>
        </p:blipFill>
        <p:spPr>
          <a:xfrm>
            <a:off x="0" y="501868"/>
            <a:ext cx="9098382" cy="413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6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50BC6BF7-124C-404D-888E-463F78A90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92" t="9342" r="1" b="12783"/>
          <a:stretch/>
        </p:blipFill>
        <p:spPr>
          <a:xfrm>
            <a:off x="209550" y="561975"/>
            <a:ext cx="8534616" cy="375284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5A68FD1-6069-44EC-8D29-54F267ADEA0C}"/>
              </a:ext>
            </a:extLst>
          </p:cNvPr>
          <p:cNvSpPr/>
          <p:nvPr/>
        </p:nvSpPr>
        <p:spPr>
          <a:xfrm>
            <a:off x="6305107" y="1116418"/>
            <a:ext cx="361507" cy="212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69763161-CC0D-47E8-BA46-F5CA5E60ADBB}"/>
              </a:ext>
            </a:extLst>
          </p:cNvPr>
          <p:cNvSpPr/>
          <p:nvPr/>
        </p:nvSpPr>
        <p:spPr>
          <a:xfrm rot="10800000">
            <a:off x="6842051" y="1068572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3CDA46-7642-41D0-A5AF-6500D528BFD9}"/>
              </a:ext>
            </a:extLst>
          </p:cNvPr>
          <p:cNvSpPr txBox="1"/>
          <p:nvPr/>
        </p:nvSpPr>
        <p:spPr>
          <a:xfrm>
            <a:off x="7335909" y="1116418"/>
            <a:ext cx="133970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Vamos começar por aqui nesta aba, clica para criar seu repositório</a:t>
            </a:r>
          </a:p>
        </p:txBody>
      </p:sp>
    </p:spTree>
    <p:extLst>
      <p:ext uri="{BB962C8B-B14F-4D97-AF65-F5344CB8AC3E}">
        <p14:creationId xmlns:p14="http://schemas.microsoft.com/office/powerpoint/2010/main" val="376764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BF863-F462-4DA5-96E2-F86AE0AA0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40" t="8297" r="771" b="5378"/>
          <a:stretch/>
        </p:blipFill>
        <p:spPr>
          <a:xfrm>
            <a:off x="84760" y="180751"/>
            <a:ext cx="9059240" cy="458263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4D959C5-8289-4F8E-AB9F-E030B6B21AFB}"/>
              </a:ext>
            </a:extLst>
          </p:cNvPr>
          <p:cNvSpPr/>
          <p:nvPr/>
        </p:nvSpPr>
        <p:spPr>
          <a:xfrm>
            <a:off x="2730796" y="2803692"/>
            <a:ext cx="30621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8809D7D5-5824-4F33-8F88-2AB3EF7504E7}"/>
              </a:ext>
            </a:extLst>
          </p:cNvPr>
          <p:cNvSpPr/>
          <p:nvPr/>
        </p:nvSpPr>
        <p:spPr>
          <a:xfrm rot="10800000">
            <a:off x="4811233" y="1387549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B52208B-FA4A-4125-9357-15F086B53155}"/>
              </a:ext>
            </a:extLst>
          </p:cNvPr>
          <p:cNvSpPr txBox="1"/>
          <p:nvPr/>
        </p:nvSpPr>
        <p:spPr>
          <a:xfrm>
            <a:off x="5248717" y="1215801"/>
            <a:ext cx="372516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O nome do repositório é livre, mas é aconselhável que seja curto e direto. Aconselhável não ter acentos e caracteres especiais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8EE25A6-41DF-438B-8AC1-F221F3ACDFD7}"/>
              </a:ext>
            </a:extLst>
          </p:cNvPr>
          <p:cNvSpPr/>
          <p:nvPr/>
        </p:nvSpPr>
        <p:spPr>
          <a:xfrm>
            <a:off x="2305493" y="3748556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670392-05FE-478D-A6CD-09521924BCA2}"/>
              </a:ext>
            </a:extLst>
          </p:cNvPr>
          <p:cNvSpPr txBox="1"/>
          <p:nvPr/>
        </p:nvSpPr>
        <p:spPr>
          <a:xfrm>
            <a:off x="329168" y="3360159"/>
            <a:ext cx="197233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Lembra das licenças que o Soares comentou nas primeiras aulas? Aqui elas se aplicam. Veja a que se aplica para o seu conjunto de dados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CDE3722A-F9CD-4B78-B919-C1C7BE43DFB5}"/>
              </a:ext>
            </a:extLst>
          </p:cNvPr>
          <p:cNvSpPr/>
          <p:nvPr/>
        </p:nvSpPr>
        <p:spPr>
          <a:xfrm rot="10800000">
            <a:off x="5792972" y="2803692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B30B6AE-5F08-434B-B3F2-2457E1988257}"/>
              </a:ext>
            </a:extLst>
          </p:cNvPr>
          <p:cNvSpPr txBox="1"/>
          <p:nvPr/>
        </p:nvSpPr>
        <p:spPr>
          <a:xfrm>
            <a:off x="6226250" y="2713828"/>
            <a:ext cx="26288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Aqui sugiro que você DEVE marcar, esse arquivo você vai editar para apresentação do repositório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5CE9BA5-EF60-4C55-A6EE-4808882BD442}"/>
              </a:ext>
            </a:extLst>
          </p:cNvPr>
          <p:cNvSpPr/>
          <p:nvPr/>
        </p:nvSpPr>
        <p:spPr>
          <a:xfrm rot="10800000">
            <a:off x="6342321" y="4419285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8E8D05-124F-488D-9153-10EDE8441415}"/>
              </a:ext>
            </a:extLst>
          </p:cNvPr>
          <p:cNvSpPr txBox="1"/>
          <p:nvPr/>
        </p:nvSpPr>
        <p:spPr>
          <a:xfrm>
            <a:off x="6767624" y="4301719"/>
            <a:ext cx="16086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Por fim, clica em criar repositório</a:t>
            </a: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73FA2A3-0125-42D2-A548-1C60E42300DE}"/>
              </a:ext>
            </a:extLst>
          </p:cNvPr>
          <p:cNvSpPr/>
          <p:nvPr/>
        </p:nvSpPr>
        <p:spPr>
          <a:xfrm>
            <a:off x="2299735" y="2320493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A69425-7102-415B-A6E6-9627C46339B7}"/>
              </a:ext>
            </a:extLst>
          </p:cNvPr>
          <p:cNvSpPr txBox="1"/>
          <p:nvPr/>
        </p:nvSpPr>
        <p:spPr>
          <a:xfrm>
            <a:off x="327397" y="2110085"/>
            <a:ext cx="197233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Aqui você escolhe entre deixar fechado ou aberto</a:t>
            </a:r>
          </a:p>
        </p:txBody>
      </p:sp>
    </p:spTree>
    <p:extLst>
      <p:ext uri="{BB962C8B-B14F-4D97-AF65-F5344CB8AC3E}">
        <p14:creationId xmlns:p14="http://schemas.microsoft.com/office/powerpoint/2010/main" val="404412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4FF3C1F-B650-4FCF-B64E-6AF3A4849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95" t="8649" r="15232" b="9270"/>
          <a:stretch/>
        </p:blipFill>
        <p:spPr>
          <a:xfrm>
            <a:off x="1308078" y="418657"/>
            <a:ext cx="4805641" cy="456929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CCB6E90-D77C-455C-9690-932036D9D202}"/>
              </a:ext>
            </a:extLst>
          </p:cNvPr>
          <p:cNvSpPr txBox="1"/>
          <p:nvPr/>
        </p:nvSpPr>
        <p:spPr>
          <a:xfrm>
            <a:off x="5631490" y="514052"/>
            <a:ext cx="29596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O repositório do nosso curso ficou assim</a:t>
            </a:r>
          </a:p>
        </p:txBody>
      </p:sp>
    </p:spTree>
    <p:extLst>
      <p:ext uri="{BB962C8B-B14F-4D97-AF65-F5344CB8AC3E}">
        <p14:creationId xmlns:p14="http://schemas.microsoft.com/office/powerpoint/2010/main" val="235543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AF78EAB-B3C5-4B87-9D54-9F158C6E9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3" t="9359" b="14577"/>
          <a:stretch/>
        </p:blipFill>
        <p:spPr>
          <a:xfrm>
            <a:off x="148858" y="574148"/>
            <a:ext cx="8915325" cy="384898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9BC1EED-BF49-466D-9C4E-BCBF875A7C5A}"/>
              </a:ext>
            </a:extLst>
          </p:cNvPr>
          <p:cNvSpPr txBox="1"/>
          <p:nvPr/>
        </p:nvSpPr>
        <p:spPr>
          <a:xfrm>
            <a:off x="2728138" y="204545"/>
            <a:ext cx="29177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Depois que cria, você será direcionado para a pagina inicial do repositório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0B881CA6-1A52-4C3F-9D9A-0C5C07F2A4C6}"/>
              </a:ext>
            </a:extLst>
          </p:cNvPr>
          <p:cNvSpPr/>
          <p:nvPr/>
        </p:nvSpPr>
        <p:spPr>
          <a:xfrm rot="10800000">
            <a:off x="6013598" y="1427559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BE85EA-D81E-4578-8E2E-8DCD6B83D679}"/>
              </a:ext>
            </a:extLst>
          </p:cNvPr>
          <p:cNvSpPr txBox="1"/>
          <p:nvPr/>
        </p:nvSpPr>
        <p:spPr>
          <a:xfrm>
            <a:off x="6515103" y="1419181"/>
            <a:ext cx="203347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Depois de admirar seu novo repositório, clica aqui para copiar o endereço para </a:t>
            </a:r>
            <a:r>
              <a:rPr lang="pt-BR" sz="1200" dirty="0" err="1"/>
              <a:t>versinoar</a:t>
            </a:r>
            <a:r>
              <a:rPr lang="pt-BR" sz="1200" dirty="0"/>
              <a:t> com o </a:t>
            </a:r>
            <a:r>
              <a:rPr lang="pt-BR" sz="1200" dirty="0" err="1"/>
              <a:t>RStudio</a:t>
            </a:r>
            <a:endParaRPr lang="pt-BR" sz="1200" dirty="0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508DC36A-8311-4605-8C7E-534E21CF1C63}"/>
              </a:ext>
            </a:extLst>
          </p:cNvPr>
          <p:cNvSpPr/>
          <p:nvPr/>
        </p:nvSpPr>
        <p:spPr>
          <a:xfrm rot="16200000">
            <a:off x="4132140" y="2691430"/>
            <a:ext cx="2134359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4F571E-2C2B-4517-8D45-6BE3A67B80B6}"/>
              </a:ext>
            </a:extLst>
          </p:cNvPr>
          <p:cNvSpPr txBox="1"/>
          <p:nvPr/>
        </p:nvSpPr>
        <p:spPr>
          <a:xfrm>
            <a:off x="4315490" y="3966801"/>
            <a:ext cx="203347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Caso não seja do seu interesse </a:t>
            </a:r>
            <a:r>
              <a:rPr lang="pt-BR" sz="1200" dirty="0" err="1"/>
              <a:t>versionar</a:t>
            </a:r>
            <a:r>
              <a:rPr lang="pt-BR" sz="1200" dirty="0"/>
              <a:t> com o </a:t>
            </a:r>
            <a:r>
              <a:rPr lang="pt-BR" sz="1200" dirty="0" err="1"/>
              <a:t>Rstudio</a:t>
            </a:r>
            <a:r>
              <a:rPr lang="pt-BR" sz="1200" dirty="0"/>
              <a:t> e ficar só por aqui, você pode adicionar os arquivos por aqui</a:t>
            </a:r>
          </a:p>
        </p:txBody>
      </p:sp>
    </p:spTree>
    <p:extLst>
      <p:ext uri="{BB962C8B-B14F-4D97-AF65-F5344CB8AC3E}">
        <p14:creationId xmlns:p14="http://schemas.microsoft.com/office/powerpoint/2010/main" val="365905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0E14833-73FF-419D-A2E4-F46CECE82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3" t="8296" b="15284"/>
          <a:stretch/>
        </p:blipFill>
        <p:spPr>
          <a:xfrm>
            <a:off x="95694" y="477136"/>
            <a:ext cx="8975169" cy="3892846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DA3ECF6-6912-4B00-84CE-B3BA509B515C}"/>
              </a:ext>
            </a:extLst>
          </p:cNvPr>
          <p:cNvSpPr/>
          <p:nvPr/>
        </p:nvSpPr>
        <p:spPr>
          <a:xfrm rot="10800000">
            <a:off x="6035345" y="2305935"/>
            <a:ext cx="425303" cy="26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255477-5243-43B9-A221-9164F3487D8C}"/>
              </a:ext>
            </a:extLst>
          </p:cNvPr>
          <p:cNvSpPr txBox="1"/>
          <p:nvPr/>
        </p:nvSpPr>
        <p:spPr>
          <a:xfrm>
            <a:off x="6460648" y="2305935"/>
            <a:ext cx="20334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Estamos interessado no endereço HTTPS para usar lá no </a:t>
            </a:r>
            <a:r>
              <a:rPr lang="pt-BR" sz="1200" dirty="0" err="1"/>
              <a:t>RStudio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3131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A5F65-855B-4670-8555-AEB0F55A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05" y="3214184"/>
            <a:ext cx="7030500" cy="99930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SEGUNDO MOMENTO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(Desktop, </a:t>
            </a:r>
            <a:r>
              <a:rPr lang="pt-BR" dirty="0" err="1">
                <a:solidFill>
                  <a:schemeClr val="bg1"/>
                </a:solidFill>
              </a:rPr>
              <a:t>RStudio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468126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620</Words>
  <Application>Microsoft Office PowerPoint</Application>
  <PresentationFormat>Apresentação na tela (16:9)</PresentationFormat>
  <Paragraphs>51</Paragraphs>
  <Slides>37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Courier New</vt:lpstr>
      <vt:lpstr>Maven Pro</vt:lpstr>
      <vt:lpstr>Nunito</vt:lpstr>
      <vt:lpstr>Momentum</vt:lpstr>
      <vt:lpstr>Práticas em Ciência Aberta</vt:lpstr>
      <vt:lpstr>Criando o repositório no Github</vt:lpstr>
      <vt:lpstr>PRIMEIRO MOMENTO (Github)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SEGUNDO MOMENTO (Desktop, RStudio e Github)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Coffee break</vt:lpstr>
      <vt:lpstr>TERCEIRO MOMENTO (criando pastas dentro do Branch)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QUARTO MOMENTO (colocando pastas e arquivos no desktop manualmente e mandando para o Github)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Práticas em Ciência Aberta</dc:title>
  <cp:lastModifiedBy>Bruno Umbelino</cp:lastModifiedBy>
  <cp:revision>29</cp:revision>
  <dcterms:modified xsi:type="dcterms:W3CDTF">2025-02-19T13:16:46Z</dcterms:modified>
</cp:coreProperties>
</file>